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98" r:id="rId2"/>
    <p:sldId id="276" r:id="rId3"/>
    <p:sldId id="293" r:id="rId4"/>
    <p:sldId id="279" r:id="rId5"/>
    <p:sldId id="259" r:id="rId6"/>
    <p:sldId id="290" r:id="rId7"/>
    <p:sldId id="262" r:id="rId8"/>
    <p:sldId id="277" r:id="rId9"/>
    <p:sldId id="291" r:id="rId10"/>
    <p:sldId id="292" r:id="rId11"/>
    <p:sldId id="284" r:id="rId12"/>
    <p:sldId id="281" r:id="rId13"/>
    <p:sldId id="280" r:id="rId14"/>
    <p:sldId id="282" r:id="rId15"/>
    <p:sldId id="302" r:id="rId16"/>
    <p:sldId id="305" r:id="rId17"/>
    <p:sldId id="308" r:id="rId18"/>
    <p:sldId id="301" r:id="rId19"/>
    <p:sldId id="304" r:id="rId20"/>
    <p:sldId id="307" r:id="rId21"/>
    <p:sldId id="300" r:id="rId22"/>
    <p:sldId id="303" r:id="rId23"/>
    <p:sldId id="306" r:id="rId24"/>
    <p:sldId id="287" r:id="rId25"/>
    <p:sldId id="285" r:id="rId26"/>
    <p:sldId id="295" r:id="rId27"/>
    <p:sldId id="294" r:id="rId28"/>
    <p:sldId id="296" r:id="rId29"/>
    <p:sldId id="286" r:id="rId30"/>
    <p:sldId id="289" r:id="rId31"/>
    <p:sldId id="29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3C1D59-D0E9-C64E-933B-15C25AE2675C}" v="259" dt="2025-02-13T15:26:18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7"/>
    <p:restoredTop sz="94681"/>
  </p:normalViewPr>
  <p:slideViewPr>
    <p:cSldViewPr snapToGrid="0">
      <p:cViewPr varScale="1">
        <p:scale>
          <a:sx n="119" d="100"/>
          <a:sy n="119" d="100"/>
        </p:scale>
        <p:origin x="4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36D9FA-6B6E-AE4A-A3C3-9FFC377BFDF3}" type="doc">
      <dgm:prSet loTypeId="urn:microsoft.com/office/officeart/2008/layout/VerticalCurv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49CE9C-6817-D245-AAAA-A31B925C46DF}">
      <dgm:prSet phldrT="[Text]"/>
      <dgm:spPr>
        <a:solidFill>
          <a:schemeClr val="tx1">
            <a:lumMod val="75000"/>
          </a:schemeClr>
        </a:solidFill>
        <a:ln>
          <a:noFill/>
        </a:ln>
      </dgm:spPr>
      <dgm:t>
        <a:bodyPr/>
        <a:lstStyle/>
        <a:p>
          <a:r>
            <a:rPr lang="en-US">
              <a:solidFill>
                <a:schemeClr val="bg1"/>
              </a:solidFill>
            </a:rPr>
            <a:t>Approach 01</a:t>
          </a:r>
        </a:p>
      </dgm:t>
    </dgm:pt>
    <dgm:pt modelId="{971FC32B-86F4-EB48-A158-CC1AD7F0E281}" type="parTrans" cxnId="{B26EBB2E-9617-F942-9791-7F9D4AEA63B3}">
      <dgm:prSet/>
      <dgm:spPr/>
      <dgm:t>
        <a:bodyPr/>
        <a:lstStyle/>
        <a:p>
          <a:endParaRPr lang="en-US"/>
        </a:p>
      </dgm:t>
    </dgm:pt>
    <dgm:pt modelId="{97834A43-65C7-4143-BD19-FF1D883FF439}" type="sibTrans" cxnId="{B26EBB2E-9617-F942-9791-7F9D4AEA63B3}">
      <dgm:prSet/>
      <dgm:spPr/>
      <dgm:t>
        <a:bodyPr/>
        <a:lstStyle/>
        <a:p>
          <a:endParaRPr lang="en-US"/>
        </a:p>
      </dgm:t>
    </dgm:pt>
    <dgm:pt modelId="{D330F4D0-9E09-1641-BA6E-A868B5176F7E}">
      <dgm:prSet phldrT="[Text]"/>
      <dgm:spPr>
        <a:solidFill>
          <a:schemeClr val="tx1">
            <a:lumMod val="75000"/>
          </a:schemeClr>
        </a:solidFill>
        <a:ln>
          <a:noFill/>
        </a:ln>
      </dgm:spPr>
      <dgm:t>
        <a:bodyPr/>
        <a:lstStyle/>
        <a:p>
          <a:r>
            <a:rPr lang="en-US">
              <a:solidFill>
                <a:schemeClr val="bg1"/>
              </a:solidFill>
            </a:rPr>
            <a:t>Approach 02</a:t>
          </a:r>
          <a:endParaRPr lang="en-US">
            <a:solidFill>
              <a:schemeClr val="accent1"/>
            </a:solidFill>
          </a:endParaRPr>
        </a:p>
      </dgm:t>
    </dgm:pt>
    <dgm:pt modelId="{5CCB25B0-0C49-774F-A2DE-E913AF2BB291}" type="parTrans" cxnId="{3EF79F08-01C1-2247-B9CD-39AC6A5BF6EF}">
      <dgm:prSet/>
      <dgm:spPr/>
      <dgm:t>
        <a:bodyPr/>
        <a:lstStyle/>
        <a:p>
          <a:endParaRPr lang="en-US"/>
        </a:p>
      </dgm:t>
    </dgm:pt>
    <dgm:pt modelId="{68042A20-07AA-554C-9679-418BEF455A34}" type="sibTrans" cxnId="{3EF79F08-01C1-2247-B9CD-39AC6A5BF6EF}">
      <dgm:prSet/>
      <dgm:spPr/>
      <dgm:t>
        <a:bodyPr/>
        <a:lstStyle/>
        <a:p>
          <a:endParaRPr lang="en-US"/>
        </a:p>
      </dgm:t>
    </dgm:pt>
    <dgm:pt modelId="{2C18C2F1-0DA7-8F44-B4A7-DB092A83D036}">
      <dgm:prSet phldrT="[Text]"/>
      <dgm:spPr>
        <a:solidFill>
          <a:schemeClr val="tx1">
            <a:lumMod val="75000"/>
          </a:schemeClr>
        </a:solidFill>
        <a:ln>
          <a:noFill/>
        </a:ln>
      </dgm:spPr>
      <dgm:t>
        <a:bodyPr/>
        <a:lstStyle/>
        <a:p>
          <a:r>
            <a:rPr lang="en-US">
              <a:solidFill>
                <a:schemeClr val="bg1"/>
              </a:solidFill>
            </a:rPr>
            <a:t>Approach 03</a:t>
          </a:r>
          <a:endParaRPr lang="en-US">
            <a:solidFill>
              <a:schemeClr val="accent1"/>
            </a:solidFill>
          </a:endParaRPr>
        </a:p>
      </dgm:t>
    </dgm:pt>
    <dgm:pt modelId="{C6AAFFD6-B63C-3C43-9B05-CDD671125114}" type="parTrans" cxnId="{45185CA6-A7C6-5042-99F9-0E7D4520AB6B}">
      <dgm:prSet/>
      <dgm:spPr/>
      <dgm:t>
        <a:bodyPr/>
        <a:lstStyle/>
        <a:p>
          <a:endParaRPr lang="en-US"/>
        </a:p>
      </dgm:t>
    </dgm:pt>
    <dgm:pt modelId="{6DE58524-20EC-6D43-8479-6ACBDB21C2AB}" type="sibTrans" cxnId="{45185CA6-A7C6-5042-99F9-0E7D4520AB6B}">
      <dgm:prSet/>
      <dgm:spPr/>
      <dgm:t>
        <a:bodyPr/>
        <a:lstStyle/>
        <a:p>
          <a:endParaRPr lang="en-US"/>
        </a:p>
      </dgm:t>
    </dgm:pt>
    <dgm:pt modelId="{462071F3-62F8-494F-A252-A7E85D1C9579}">
      <dgm:prSet/>
      <dgm:spPr>
        <a:solidFill>
          <a:schemeClr val="tx1">
            <a:lumMod val="75000"/>
          </a:schemeClr>
        </a:solidFill>
        <a:ln>
          <a:noFill/>
        </a:ln>
      </dgm:spPr>
      <dgm:t>
        <a:bodyPr/>
        <a:lstStyle/>
        <a:p>
          <a:r>
            <a:rPr lang="en-US">
              <a:solidFill>
                <a:schemeClr val="bg1"/>
              </a:solidFill>
            </a:rPr>
            <a:t>Approach 04</a:t>
          </a:r>
          <a:endParaRPr lang="en-US"/>
        </a:p>
      </dgm:t>
    </dgm:pt>
    <dgm:pt modelId="{CD2C6A58-3C67-1B49-8AEA-BC7E03FAEAAF}" type="parTrans" cxnId="{F14486C4-9CE1-744E-916C-5AB5F75BD0F3}">
      <dgm:prSet/>
      <dgm:spPr/>
      <dgm:t>
        <a:bodyPr/>
        <a:lstStyle/>
        <a:p>
          <a:endParaRPr lang="en-US"/>
        </a:p>
      </dgm:t>
    </dgm:pt>
    <dgm:pt modelId="{6B4856CB-7FD6-F946-9D1A-2D48C3369BB4}" type="sibTrans" cxnId="{F14486C4-9CE1-744E-916C-5AB5F75BD0F3}">
      <dgm:prSet/>
      <dgm:spPr/>
      <dgm:t>
        <a:bodyPr/>
        <a:lstStyle/>
        <a:p>
          <a:endParaRPr lang="en-US"/>
        </a:p>
      </dgm:t>
    </dgm:pt>
    <dgm:pt modelId="{3C3BC774-ECE2-284F-A62D-85174C18E087}">
      <dgm:prSet/>
      <dgm:spPr>
        <a:solidFill>
          <a:schemeClr val="tx1">
            <a:lumMod val="75000"/>
          </a:schemeClr>
        </a:solidFill>
        <a:ln>
          <a:noFill/>
        </a:ln>
      </dgm:spPr>
      <dgm:t>
        <a:bodyPr/>
        <a:lstStyle/>
        <a:p>
          <a:r>
            <a:rPr lang="en-US">
              <a:solidFill>
                <a:schemeClr val="bg1"/>
              </a:solidFill>
            </a:rPr>
            <a:t>Approach 05</a:t>
          </a:r>
          <a:endParaRPr lang="en-US"/>
        </a:p>
      </dgm:t>
    </dgm:pt>
    <dgm:pt modelId="{5B087158-8590-8D45-A915-E301BAFC8803}" type="parTrans" cxnId="{15C952FF-2B67-2A44-87F7-E74661A0D425}">
      <dgm:prSet/>
      <dgm:spPr/>
      <dgm:t>
        <a:bodyPr/>
        <a:lstStyle/>
        <a:p>
          <a:endParaRPr lang="en-US"/>
        </a:p>
      </dgm:t>
    </dgm:pt>
    <dgm:pt modelId="{50D0AFDD-0A16-2445-B736-7B6DB30932C8}" type="sibTrans" cxnId="{15C952FF-2B67-2A44-87F7-E74661A0D425}">
      <dgm:prSet/>
      <dgm:spPr/>
      <dgm:t>
        <a:bodyPr/>
        <a:lstStyle/>
        <a:p>
          <a:endParaRPr lang="en-US"/>
        </a:p>
      </dgm:t>
    </dgm:pt>
    <dgm:pt modelId="{7E05FC36-6BE1-9549-A906-3D3768DFB27F}">
      <dgm:prSet/>
      <dgm:spPr>
        <a:solidFill>
          <a:schemeClr val="tx1">
            <a:lumMod val="75000"/>
          </a:schemeClr>
        </a:solidFill>
        <a:ln>
          <a:noFill/>
        </a:ln>
      </dgm:spPr>
      <dgm:t>
        <a:bodyPr/>
        <a:lstStyle/>
        <a:p>
          <a:r>
            <a:rPr lang="en-US">
              <a:solidFill>
                <a:schemeClr val="bg1"/>
              </a:solidFill>
            </a:rPr>
            <a:t>Approach 06</a:t>
          </a:r>
          <a:endParaRPr lang="en-US"/>
        </a:p>
      </dgm:t>
    </dgm:pt>
    <dgm:pt modelId="{83C039DE-CD04-7246-8DE5-8A2DAF4ED06B}" type="parTrans" cxnId="{904A763C-8D88-F24A-8DD6-FBC443C7382B}">
      <dgm:prSet/>
      <dgm:spPr/>
      <dgm:t>
        <a:bodyPr/>
        <a:lstStyle/>
        <a:p>
          <a:endParaRPr lang="en-US"/>
        </a:p>
      </dgm:t>
    </dgm:pt>
    <dgm:pt modelId="{FB8B5657-9A8D-ED4A-9981-475C2D1F786F}" type="sibTrans" cxnId="{904A763C-8D88-F24A-8DD6-FBC443C7382B}">
      <dgm:prSet/>
      <dgm:spPr/>
      <dgm:t>
        <a:bodyPr/>
        <a:lstStyle/>
        <a:p>
          <a:endParaRPr lang="en-US"/>
        </a:p>
      </dgm:t>
    </dgm:pt>
    <dgm:pt modelId="{2AF68B60-734C-244D-8FA5-F9327F33F4AF}" type="pres">
      <dgm:prSet presAssocID="{5D36D9FA-6B6E-AE4A-A3C3-9FFC377BFDF3}" presName="Name0" presStyleCnt="0">
        <dgm:presLayoutVars>
          <dgm:chMax val="7"/>
          <dgm:chPref val="7"/>
          <dgm:dir/>
        </dgm:presLayoutVars>
      </dgm:prSet>
      <dgm:spPr/>
    </dgm:pt>
    <dgm:pt modelId="{BE775036-67C5-DE43-9520-C335EEAC6B40}" type="pres">
      <dgm:prSet presAssocID="{5D36D9FA-6B6E-AE4A-A3C3-9FFC377BFDF3}" presName="Name1" presStyleCnt="0"/>
      <dgm:spPr/>
    </dgm:pt>
    <dgm:pt modelId="{033DA0A5-876E-694F-B3B9-6BF98C4AA18D}" type="pres">
      <dgm:prSet presAssocID="{5D36D9FA-6B6E-AE4A-A3C3-9FFC377BFDF3}" presName="cycle" presStyleCnt="0"/>
      <dgm:spPr/>
    </dgm:pt>
    <dgm:pt modelId="{F31A65D0-CB8F-6B47-AB6C-47D1DD972502}" type="pres">
      <dgm:prSet presAssocID="{5D36D9FA-6B6E-AE4A-A3C3-9FFC377BFDF3}" presName="srcNode" presStyleLbl="node1" presStyleIdx="0" presStyleCnt="6"/>
      <dgm:spPr/>
    </dgm:pt>
    <dgm:pt modelId="{5D4216BF-4E9B-AE4A-B2CF-28237C111AED}" type="pres">
      <dgm:prSet presAssocID="{5D36D9FA-6B6E-AE4A-A3C3-9FFC377BFDF3}" presName="conn" presStyleLbl="parChTrans1D2" presStyleIdx="0" presStyleCnt="1"/>
      <dgm:spPr/>
    </dgm:pt>
    <dgm:pt modelId="{96B66A29-8B68-524A-BDF8-BE2CE279870E}" type="pres">
      <dgm:prSet presAssocID="{5D36D9FA-6B6E-AE4A-A3C3-9FFC377BFDF3}" presName="extraNode" presStyleLbl="node1" presStyleIdx="0" presStyleCnt="6"/>
      <dgm:spPr/>
    </dgm:pt>
    <dgm:pt modelId="{65AB9FA1-DDCD-1B4E-AC98-28CC56C52B38}" type="pres">
      <dgm:prSet presAssocID="{5D36D9FA-6B6E-AE4A-A3C3-9FFC377BFDF3}" presName="dstNode" presStyleLbl="node1" presStyleIdx="0" presStyleCnt="6"/>
      <dgm:spPr/>
    </dgm:pt>
    <dgm:pt modelId="{B80E96B3-98F1-4A4E-A36A-E543E7FFD7B3}" type="pres">
      <dgm:prSet presAssocID="{0C49CE9C-6817-D245-AAAA-A31B925C46DF}" presName="text_1" presStyleLbl="node1" presStyleIdx="0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F0B93F75-FC44-BB4B-8D18-1849FAEA86B1}" type="pres">
      <dgm:prSet presAssocID="{0C49CE9C-6817-D245-AAAA-A31B925C46DF}" presName="accent_1" presStyleCnt="0"/>
      <dgm:spPr/>
    </dgm:pt>
    <dgm:pt modelId="{2FABF394-1222-4240-96E6-B1A0DDF7D1A5}" type="pres">
      <dgm:prSet presAssocID="{0C49CE9C-6817-D245-AAAA-A31B925C46DF}" presName="accentRepeatNode" presStyleLbl="solidFgAcc1" presStyleIdx="0" presStyleCnt="6"/>
      <dgm:spPr>
        <a:solidFill>
          <a:schemeClr val="accent1"/>
        </a:solidFill>
        <a:ln>
          <a:noFill/>
        </a:ln>
      </dgm:spPr>
    </dgm:pt>
    <dgm:pt modelId="{FC9B982A-E7CD-0F43-9106-98DF806A404A}" type="pres">
      <dgm:prSet presAssocID="{D330F4D0-9E09-1641-BA6E-A868B5176F7E}" presName="text_2" presStyleLbl="node1" presStyleIdx="1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F5356472-68F6-8D40-B3F0-BE17B36B859D}" type="pres">
      <dgm:prSet presAssocID="{D330F4D0-9E09-1641-BA6E-A868B5176F7E}" presName="accent_2" presStyleCnt="0"/>
      <dgm:spPr/>
    </dgm:pt>
    <dgm:pt modelId="{DF339DB1-C3AA-6040-AFF3-8D14A9F10632}" type="pres">
      <dgm:prSet presAssocID="{D330F4D0-9E09-1641-BA6E-A868B5176F7E}" presName="accentRepeatNode" presStyleLbl="solidFgAcc1" presStyleIdx="1" presStyleCnt="6"/>
      <dgm:spPr>
        <a:solidFill>
          <a:schemeClr val="accent1"/>
        </a:solidFill>
        <a:ln>
          <a:noFill/>
        </a:ln>
      </dgm:spPr>
    </dgm:pt>
    <dgm:pt modelId="{42CFC72B-78BB-E949-B87F-76FF05B1B281}" type="pres">
      <dgm:prSet presAssocID="{2C18C2F1-0DA7-8F44-B4A7-DB092A83D036}" presName="text_3" presStyleLbl="node1" presStyleIdx="2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D0AB5BD8-3B23-1C47-B066-B9DEC8C9F13F}" type="pres">
      <dgm:prSet presAssocID="{2C18C2F1-0DA7-8F44-B4A7-DB092A83D036}" presName="accent_3" presStyleCnt="0"/>
      <dgm:spPr/>
    </dgm:pt>
    <dgm:pt modelId="{73EC9163-186E-5240-8CF7-F236C3C63D85}" type="pres">
      <dgm:prSet presAssocID="{2C18C2F1-0DA7-8F44-B4A7-DB092A83D036}" presName="accentRepeatNode" presStyleLbl="solidFgAcc1" presStyleIdx="2" presStyleCnt="6"/>
      <dgm:spPr>
        <a:solidFill>
          <a:schemeClr val="accent1"/>
        </a:solidFill>
        <a:ln>
          <a:noFill/>
        </a:ln>
      </dgm:spPr>
    </dgm:pt>
    <dgm:pt modelId="{50CE8EDF-4C72-6C46-B710-44C84789A747}" type="pres">
      <dgm:prSet presAssocID="{462071F3-62F8-494F-A252-A7E85D1C9579}" presName="text_4" presStyleLbl="node1" presStyleIdx="3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D10F0146-C36E-2D4F-8508-B2D9B7C1A900}" type="pres">
      <dgm:prSet presAssocID="{462071F3-62F8-494F-A252-A7E85D1C9579}" presName="accent_4" presStyleCnt="0"/>
      <dgm:spPr/>
    </dgm:pt>
    <dgm:pt modelId="{396D20F9-2D67-304B-A8BE-403A694FEF8A}" type="pres">
      <dgm:prSet presAssocID="{462071F3-62F8-494F-A252-A7E85D1C9579}" presName="accentRepeatNode" presStyleLbl="solidFgAcc1" presStyleIdx="3" presStyleCnt="6"/>
      <dgm:spPr>
        <a:solidFill>
          <a:schemeClr val="accent1"/>
        </a:solidFill>
        <a:ln>
          <a:noFill/>
        </a:ln>
      </dgm:spPr>
    </dgm:pt>
    <dgm:pt modelId="{02EDAD88-AF1F-DB42-BEC2-D6CF6F000F0F}" type="pres">
      <dgm:prSet presAssocID="{3C3BC774-ECE2-284F-A62D-85174C18E087}" presName="text_5" presStyleLbl="node1" presStyleIdx="4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5DE213AB-3F37-AF4F-8D0B-33EF6BF32B2C}" type="pres">
      <dgm:prSet presAssocID="{3C3BC774-ECE2-284F-A62D-85174C18E087}" presName="accent_5" presStyleCnt="0"/>
      <dgm:spPr/>
    </dgm:pt>
    <dgm:pt modelId="{EB03118F-E9D4-DE4D-A136-CF9098705661}" type="pres">
      <dgm:prSet presAssocID="{3C3BC774-ECE2-284F-A62D-85174C18E087}" presName="accentRepeatNode" presStyleLbl="solidFgAcc1" presStyleIdx="4" presStyleCnt="6"/>
      <dgm:spPr>
        <a:solidFill>
          <a:schemeClr val="accent1"/>
        </a:solidFill>
        <a:ln>
          <a:noFill/>
        </a:ln>
      </dgm:spPr>
    </dgm:pt>
    <dgm:pt modelId="{FA7AEAB6-5AAC-1645-BDE0-F0B7120643B2}" type="pres">
      <dgm:prSet presAssocID="{7E05FC36-6BE1-9549-A906-3D3768DFB27F}" presName="text_6" presStyleLbl="node1" presStyleIdx="5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68401C3A-B900-D243-BDBD-EB06480EF087}" type="pres">
      <dgm:prSet presAssocID="{7E05FC36-6BE1-9549-A906-3D3768DFB27F}" presName="accent_6" presStyleCnt="0"/>
      <dgm:spPr/>
    </dgm:pt>
    <dgm:pt modelId="{D187F9A4-7120-5644-803C-C4680C152765}" type="pres">
      <dgm:prSet presAssocID="{7E05FC36-6BE1-9549-A906-3D3768DFB27F}" presName="accentRepeatNode" presStyleLbl="solidFgAcc1" presStyleIdx="5" presStyleCnt="6"/>
      <dgm:spPr>
        <a:solidFill>
          <a:schemeClr val="accent1"/>
        </a:solidFill>
        <a:ln>
          <a:noFill/>
        </a:ln>
      </dgm:spPr>
    </dgm:pt>
  </dgm:ptLst>
  <dgm:cxnLst>
    <dgm:cxn modelId="{3EF79F08-01C1-2247-B9CD-39AC6A5BF6EF}" srcId="{5D36D9FA-6B6E-AE4A-A3C3-9FFC377BFDF3}" destId="{D330F4D0-9E09-1641-BA6E-A868B5176F7E}" srcOrd="1" destOrd="0" parTransId="{5CCB25B0-0C49-774F-A2DE-E913AF2BB291}" sibTransId="{68042A20-07AA-554C-9679-418BEF455A34}"/>
    <dgm:cxn modelId="{B26EBB2E-9617-F942-9791-7F9D4AEA63B3}" srcId="{5D36D9FA-6B6E-AE4A-A3C3-9FFC377BFDF3}" destId="{0C49CE9C-6817-D245-AAAA-A31B925C46DF}" srcOrd="0" destOrd="0" parTransId="{971FC32B-86F4-EB48-A158-CC1AD7F0E281}" sibTransId="{97834A43-65C7-4143-BD19-FF1D883FF439}"/>
    <dgm:cxn modelId="{904A763C-8D88-F24A-8DD6-FBC443C7382B}" srcId="{5D36D9FA-6B6E-AE4A-A3C3-9FFC377BFDF3}" destId="{7E05FC36-6BE1-9549-A906-3D3768DFB27F}" srcOrd="5" destOrd="0" parTransId="{83C039DE-CD04-7246-8DE5-8A2DAF4ED06B}" sibTransId="{FB8B5657-9A8D-ED4A-9981-475C2D1F786F}"/>
    <dgm:cxn modelId="{85546782-126F-C244-A1B6-45BF7AD5E9C4}" type="presOf" srcId="{5D36D9FA-6B6E-AE4A-A3C3-9FFC377BFDF3}" destId="{2AF68B60-734C-244D-8FA5-F9327F33F4AF}" srcOrd="0" destOrd="0" presId="urn:microsoft.com/office/officeart/2008/layout/VerticalCurvedList"/>
    <dgm:cxn modelId="{90095F9A-DEDA-A646-8473-7C190A64DFC1}" type="presOf" srcId="{3C3BC774-ECE2-284F-A62D-85174C18E087}" destId="{02EDAD88-AF1F-DB42-BEC2-D6CF6F000F0F}" srcOrd="0" destOrd="0" presId="urn:microsoft.com/office/officeart/2008/layout/VerticalCurvedList"/>
    <dgm:cxn modelId="{74743A9B-2A76-B846-8B50-763525565642}" type="presOf" srcId="{2C18C2F1-0DA7-8F44-B4A7-DB092A83D036}" destId="{42CFC72B-78BB-E949-B87F-76FF05B1B281}" srcOrd="0" destOrd="0" presId="urn:microsoft.com/office/officeart/2008/layout/VerticalCurvedList"/>
    <dgm:cxn modelId="{45185CA6-A7C6-5042-99F9-0E7D4520AB6B}" srcId="{5D36D9FA-6B6E-AE4A-A3C3-9FFC377BFDF3}" destId="{2C18C2F1-0DA7-8F44-B4A7-DB092A83D036}" srcOrd="2" destOrd="0" parTransId="{C6AAFFD6-B63C-3C43-9B05-CDD671125114}" sibTransId="{6DE58524-20EC-6D43-8479-6ACBDB21C2AB}"/>
    <dgm:cxn modelId="{40DB57B2-213A-3344-804B-317A2F305F53}" type="presOf" srcId="{0C49CE9C-6817-D245-AAAA-A31B925C46DF}" destId="{B80E96B3-98F1-4A4E-A36A-E543E7FFD7B3}" srcOrd="0" destOrd="0" presId="urn:microsoft.com/office/officeart/2008/layout/VerticalCurvedList"/>
    <dgm:cxn modelId="{F14486C4-9CE1-744E-916C-5AB5F75BD0F3}" srcId="{5D36D9FA-6B6E-AE4A-A3C3-9FFC377BFDF3}" destId="{462071F3-62F8-494F-A252-A7E85D1C9579}" srcOrd="3" destOrd="0" parTransId="{CD2C6A58-3C67-1B49-8AEA-BC7E03FAEAAF}" sibTransId="{6B4856CB-7FD6-F946-9D1A-2D48C3369BB4}"/>
    <dgm:cxn modelId="{79A092C6-044C-9745-A934-DC27330EF99F}" type="presOf" srcId="{D330F4D0-9E09-1641-BA6E-A868B5176F7E}" destId="{FC9B982A-E7CD-0F43-9106-98DF806A404A}" srcOrd="0" destOrd="0" presId="urn:microsoft.com/office/officeart/2008/layout/VerticalCurvedList"/>
    <dgm:cxn modelId="{D1577BC7-D91E-0D4D-8434-45A2FCA1CA29}" type="presOf" srcId="{7E05FC36-6BE1-9549-A906-3D3768DFB27F}" destId="{FA7AEAB6-5AAC-1645-BDE0-F0B7120643B2}" srcOrd="0" destOrd="0" presId="urn:microsoft.com/office/officeart/2008/layout/VerticalCurvedList"/>
    <dgm:cxn modelId="{9D3FFFD5-FD10-9C42-A943-F17C099923A2}" type="presOf" srcId="{97834A43-65C7-4143-BD19-FF1D883FF439}" destId="{5D4216BF-4E9B-AE4A-B2CF-28237C111AED}" srcOrd="0" destOrd="0" presId="urn:microsoft.com/office/officeart/2008/layout/VerticalCurvedList"/>
    <dgm:cxn modelId="{9D3F66F1-5187-7248-BAB9-B671BE9B931B}" type="presOf" srcId="{462071F3-62F8-494F-A252-A7E85D1C9579}" destId="{50CE8EDF-4C72-6C46-B710-44C84789A747}" srcOrd="0" destOrd="0" presId="urn:microsoft.com/office/officeart/2008/layout/VerticalCurvedList"/>
    <dgm:cxn modelId="{15C952FF-2B67-2A44-87F7-E74661A0D425}" srcId="{5D36D9FA-6B6E-AE4A-A3C3-9FFC377BFDF3}" destId="{3C3BC774-ECE2-284F-A62D-85174C18E087}" srcOrd="4" destOrd="0" parTransId="{5B087158-8590-8D45-A915-E301BAFC8803}" sibTransId="{50D0AFDD-0A16-2445-B736-7B6DB30932C8}"/>
    <dgm:cxn modelId="{57E963C5-1B0F-334C-9174-81E5CF19B8B4}" type="presParOf" srcId="{2AF68B60-734C-244D-8FA5-F9327F33F4AF}" destId="{BE775036-67C5-DE43-9520-C335EEAC6B40}" srcOrd="0" destOrd="0" presId="urn:microsoft.com/office/officeart/2008/layout/VerticalCurvedList"/>
    <dgm:cxn modelId="{C348261A-78C3-C145-9C8A-3E443DF96325}" type="presParOf" srcId="{BE775036-67C5-DE43-9520-C335EEAC6B40}" destId="{033DA0A5-876E-694F-B3B9-6BF98C4AA18D}" srcOrd="0" destOrd="0" presId="urn:microsoft.com/office/officeart/2008/layout/VerticalCurvedList"/>
    <dgm:cxn modelId="{A7A1A900-F9C9-2B41-8398-83F8285EAFF2}" type="presParOf" srcId="{033DA0A5-876E-694F-B3B9-6BF98C4AA18D}" destId="{F31A65D0-CB8F-6B47-AB6C-47D1DD972502}" srcOrd="0" destOrd="0" presId="urn:microsoft.com/office/officeart/2008/layout/VerticalCurvedList"/>
    <dgm:cxn modelId="{8D7272E8-7822-074F-B4CC-97CBF8E28588}" type="presParOf" srcId="{033DA0A5-876E-694F-B3B9-6BF98C4AA18D}" destId="{5D4216BF-4E9B-AE4A-B2CF-28237C111AED}" srcOrd="1" destOrd="0" presId="urn:microsoft.com/office/officeart/2008/layout/VerticalCurvedList"/>
    <dgm:cxn modelId="{A6264108-52B9-A148-B79E-BBCB967267E5}" type="presParOf" srcId="{033DA0A5-876E-694F-B3B9-6BF98C4AA18D}" destId="{96B66A29-8B68-524A-BDF8-BE2CE279870E}" srcOrd="2" destOrd="0" presId="urn:microsoft.com/office/officeart/2008/layout/VerticalCurvedList"/>
    <dgm:cxn modelId="{806640AA-9912-5640-9F83-D968F3904AF2}" type="presParOf" srcId="{033DA0A5-876E-694F-B3B9-6BF98C4AA18D}" destId="{65AB9FA1-DDCD-1B4E-AC98-28CC56C52B38}" srcOrd="3" destOrd="0" presId="urn:microsoft.com/office/officeart/2008/layout/VerticalCurvedList"/>
    <dgm:cxn modelId="{2CD3EEA4-6038-D04A-8D80-C9749120869F}" type="presParOf" srcId="{BE775036-67C5-DE43-9520-C335EEAC6B40}" destId="{B80E96B3-98F1-4A4E-A36A-E543E7FFD7B3}" srcOrd="1" destOrd="0" presId="urn:microsoft.com/office/officeart/2008/layout/VerticalCurvedList"/>
    <dgm:cxn modelId="{056EDC38-1F30-9044-BC33-5CDAA764F2BB}" type="presParOf" srcId="{BE775036-67C5-DE43-9520-C335EEAC6B40}" destId="{F0B93F75-FC44-BB4B-8D18-1849FAEA86B1}" srcOrd="2" destOrd="0" presId="urn:microsoft.com/office/officeart/2008/layout/VerticalCurvedList"/>
    <dgm:cxn modelId="{81C68047-1F7E-D541-8EA9-3037F0C81259}" type="presParOf" srcId="{F0B93F75-FC44-BB4B-8D18-1849FAEA86B1}" destId="{2FABF394-1222-4240-96E6-B1A0DDF7D1A5}" srcOrd="0" destOrd="0" presId="urn:microsoft.com/office/officeart/2008/layout/VerticalCurvedList"/>
    <dgm:cxn modelId="{3A90E70E-1BA8-FA40-BB0D-B8E54A50AB9B}" type="presParOf" srcId="{BE775036-67C5-DE43-9520-C335EEAC6B40}" destId="{FC9B982A-E7CD-0F43-9106-98DF806A404A}" srcOrd="3" destOrd="0" presId="urn:microsoft.com/office/officeart/2008/layout/VerticalCurvedList"/>
    <dgm:cxn modelId="{0B24FDF8-1E06-7145-B57B-C617993730F2}" type="presParOf" srcId="{BE775036-67C5-DE43-9520-C335EEAC6B40}" destId="{F5356472-68F6-8D40-B3F0-BE17B36B859D}" srcOrd="4" destOrd="0" presId="urn:microsoft.com/office/officeart/2008/layout/VerticalCurvedList"/>
    <dgm:cxn modelId="{6F4DDBDC-1B96-A34E-8323-5576B449BAE6}" type="presParOf" srcId="{F5356472-68F6-8D40-B3F0-BE17B36B859D}" destId="{DF339DB1-C3AA-6040-AFF3-8D14A9F10632}" srcOrd="0" destOrd="0" presId="urn:microsoft.com/office/officeart/2008/layout/VerticalCurvedList"/>
    <dgm:cxn modelId="{83F8E15F-EAD3-2F4D-884B-6C0A47D3D861}" type="presParOf" srcId="{BE775036-67C5-DE43-9520-C335EEAC6B40}" destId="{42CFC72B-78BB-E949-B87F-76FF05B1B281}" srcOrd="5" destOrd="0" presId="urn:microsoft.com/office/officeart/2008/layout/VerticalCurvedList"/>
    <dgm:cxn modelId="{CDA41FE2-8751-584E-8196-68570C0493E8}" type="presParOf" srcId="{BE775036-67C5-DE43-9520-C335EEAC6B40}" destId="{D0AB5BD8-3B23-1C47-B066-B9DEC8C9F13F}" srcOrd="6" destOrd="0" presId="urn:microsoft.com/office/officeart/2008/layout/VerticalCurvedList"/>
    <dgm:cxn modelId="{D295FB7A-26B7-3B42-BB7F-024633C49A88}" type="presParOf" srcId="{D0AB5BD8-3B23-1C47-B066-B9DEC8C9F13F}" destId="{73EC9163-186E-5240-8CF7-F236C3C63D85}" srcOrd="0" destOrd="0" presId="urn:microsoft.com/office/officeart/2008/layout/VerticalCurvedList"/>
    <dgm:cxn modelId="{69B318AB-4376-E647-907C-0573115828C1}" type="presParOf" srcId="{BE775036-67C5-DE43-9520-C335EEAC6B40}" destId="{50CE8EDF-4C72-6C46-B710-44C84789A747}" srcOrd="7" destOrd="0" presId="urn:microsoft.com/office/officeart/2008/layout/VerticalCurvedList"/>
    <dgm:cxn modelId="{007C68C4-3D9E-2348-858C-76B392701A9B}" type="presParOf" srcId="{BE775036-67C5-DE43-9520-C335EEAC6B40}" destId="{D10F0146-C36E-2D4F-8508-B2D9B7C1A900}" srcOrd="8" destOrd="0" presId="urn:microsoft.com/office/officeart/2008/layout/VerticalCurvedList"/>
    <dgm:cxn modelId="{60DA17C1-1EA2-0947-B03B-36A83ACC9A97}" type="presParOf" srcId="{D10F0146-C36E-2D4F-8508-B2D9B7C1A900}" destId="{396D20F9-2D67-304B-A8BE-403A694FEF8A}" srcOrd="0" destOrd="0" presId="urn:microsoft.com/office/officeart/2008/layout/VerticalCurvedList"/>
    <dgm:cxn modelId="{5A82AD1E-F043-C747-9FD9-EF7AB82ED319}" type="presParOf" srcId="{BE775036-67C5-DE43-9520-C335EEAC6B40}" destId="{02EDAD88-AF1F-DB42-BEC2-D6CF6F000F0F}" srcOrd="9" destOrd="0" presId="urn:microsoft.com/office/officeart/2008/layout/VerticalCurvedList"/>
    <dgm:cxn modelId="{38AACC69-2E84-CA43-975C-584E022A2D2C}" type="presParOf" srcId="{BE775036-67C5-DE43-9520-C335EEAC6B40}" destId="{5DE213AB-3F37-AF4F-8D0B-33EF6BF32B2C}" srcOrd="10" destOrd="0" presId="urn:microsoft.com/office/officeart/2008/layout/VerticalCurvedList"/>
    <dgm:cxn modelId="{0D254ACC-A5EB-BE43-9279-3BBD908601EA}" type="presParOf" srcId="{5DE213AB-3F37-AF4F-8D0B-33EF6BF32B2C}" destId="{EB03118F-E9D4-DE4D-A136-CF9098705661}" srcOrd="0" destOrd="0" presId="urn:microsoft.com/office/officeart/2008/layout/VerticalCurvedList"/>
    <dgm:cxn modelId="{104DF659-8F47-F54D-AABE-4498200D0C94}" type="presParOf" srcId="{BE775036-67C5-DE43-9520-C335EEAC6B40}" destId="{FA7AEAB6-5AAC-1645-BDE0-F0B7120643B2}" srcOrd="11" destOrd="0" presId="urn:microsoft.com/office/officeart/2008/layout/VerticalCurvedList"/>
    <dgm:cxn modelId="{07D5A390-5A3D-E546-B150-7F4ADC15C08C}" type="presParOf" srcId="{BE775036-67C5-DE43-9520-C335EEAC6B40}" destId="{68401C3A-B900-D243-BDBD-EB06480EF087}" srcOrd="12" destOrd="0" presId="urn:microsoft.com/office/officeart/2008/layout/VerticalCurvedList"/>
    <dgm:cxn modelId="{1CE5DBF2-9183-6A45-8CD4-6840AC634878}" type="presParOf" srcId="{68401C3A-B900-D243-BDBD-EB06480EF087}" destId="{D187F9A4-7120-5644-803C-C4680C1527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216BF-4E9B-AE4A-B2CF-28237C111AED}">
      <dsp:nvSpPr>
        <dsp:cNvPr id="0" name=""/>
        <dsp:cNvSpPr/>
      </dsp:nvSpPr>
      <dsp:spPr>
        <a:xfrm>
          <a:off x="-5310150" y="-813230"/>
          <a:ext cx="6323152" cy="6323152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0E96B3-98F1-4A4E-A36A-E543E7FFD7B3}">
      <dsp:nvSpPr>
        <dsp:cNvPr id="0" name=""/>
        <dsp:cNvSpPr/>
      </dsp:nvSpPr>
      <dsp:spPr>
        <a:xfrm>
          <a:off x="377718" y="247327"/>
          <a:ext cx="10764852" cy="494467"/>
        </a:xfrm>
        <a:prstGeom prst="roundRect">
          <a:avLst/>
        </a:prstGeom>
        <a:solidFill>
          <a:schemeClr val="tx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8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</a:rPr>
            <a:t>Approach 01</a:t>
          </a:r>
        </a:p>
      </dsp:txBody>
      <dsp:txXfrm>
        <a:off x="401856" y="271465"/>
        <a:ext cx="10716576" cy="446191"/>
      </dsp:txXfrm>
    </dsp:sp>
    <dsp:sp modelId="{2FABF394-1222-4240-96E6-B1A0DDF7D1A5}">
      <dsp:nvSpPr>
        <dsp:cNvPr id="0" name=""/>
        <dsp:cNvSpPr/>
      </dsp:nvSpPr>
      <dsp:spPr>
        <a:xfrm>
          <a:off x="68676" y="185519"/>
          <a:ext cx="618084" cy="618084"/>
        </a:xfrm>
        <a:prstGeom prst="ellipse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B982A-E7CD-0F43-9106-98DF806A404A}">
      <dsp:nvSpPr>
        <dsp:cNvPr id="0" name=""/>
        <dsp:cNvSpPr/>
      </dsp:nvSpPr>
      <dsp:spPr>
        <a:xfrm>
          <a:off x="784452" y="988935"/>
          <a:ext cx="10358118" cy="494467"/>
        </a:xfrm>
        <a:prstGeom prst="roundRect">
          <a:avLst/>
        </a:prstGeom>
        <a:solidFill>
          <a:schemeClr val="tx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8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</a:rPr>
            <a:t>Approach 02</a:t>
          </a:r>
          <a:endParaRPr lang="en-US" sz="2300" kern="1200">
            <a:solidFill>
              <a:schemeClr val="accent1"/>
            </a:solidFill>
          </a:endParaRPr>
        </a:p>
      </dsp:txBody>
      <dsp:txXfrm>
        <a:off x="808590" y="1013073"/>
        <a:ext cx="10309842" cy="446191"/>
      </dsp:txXfrm>
    </dsp:sp>
    <dsp:sp modelId="{DF339DB1-C3AA-6040-AFF3-8D14A9F10632}">
      <dsp:nvSpPr>
        <dsp:cNvPr id="0" name=""/>
        <dsp:cNvSpPr/>
      </dsp:nvSpPr>
      <dsp:spPr>
        <a:xfrm>
          <a:off x="475409" y="927126"/>
          <a:ext cx="618084" cy="618084"/>
        </a:xfrm>
        <a:prstGeom prst="ellipse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CFC72B-78BB-E949-B87F-76FF05B1B281}">
      <dsp:nvSpPr>
        <dsp:cNvPr id="0" name=""/>
        <dsp:cNvSpPr/>
      </dsp:nvSpPr>
      <dsp:spPr>
        <a:xfrm>
          <a:off x="970441" y="1730542"/>
          <a:ext cx="10172129" cy="494467"/>
        </a:xfrm>
        <a:prstGeom prst="roundRect">
          <a:avLst/>
        </a:prstGeom>
        <a:solidFill>
          <a:schemeClr val="tx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8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</a:rPr>
            <a:t>Approach 03</a:t>
          </a:r>
          <a:endParaRPr lang="en-US" sz="2300" kern="1200">
            <a:solidFill>
              <a:schemeClr val="accent1"/>
            </a:solidFill>
          </a:endParaRPr>
        </a:p>
      </dsp:txBody>
      <dsp:txXfrm>
        <a:off x="994579" y="1754680"/>
        <a:ext cx="10123853" cy="446191"/>
      </dsp:txXfrm>
    </dsp:sp>
    <dsp:sp modelId="{73EC9163-186E-5240-8CF7-F236C3C63D85}">
      <dsp:nvSpPr>
        <dsp:cNvPr id="0" name=""/>
        <dsp:cNvSpPr/>
      </dsp:nvSpPr>
      <dsp:spPr>
        <a:xfrm>
          <a:off x="661398" y="1668734"/>
          <a:ext cx="618084" cy="618084"/>
        </a:xfrm>
        <a:prstGeom prst="ellipse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E8EDF-4C72-6C46-B710-44C84789A747}">
      <dsp:nvSpPr>
        <dsp:cNvPr id="0" name=""/>
        <dsp:cNvSpPr/>
      </dsp:nvSpPr>
      <dsp:spPr>
        <a:xfrm>
          <a:off x="970441" y="2471680"/>
          <a:ext cx="10172129" cy="494467"/>
        </a:xfrm>
        <a:prstGeom prst="roundRect">
          <a:avLst/>
        </a:prstGeom>
        <a:solidFill>
          <a:schemeClr val="tx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8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</a:rPr>
            <a:t>Approach 04</a:t>
          </a:r>
          <a:endParaRPr lang="en-US" sz="2300" kern="1200"/>
        </a:p>
      </dsp:txBody>
      <dsp:txXfrm>
        <a:off x="994579" y="2495818"/>
        <a:ext cx="10123853" cy="446191"/>
      </dsp:txXfrm>
    </dsp:sp>
    <dsp:sp modelId="{396D20F9-2D67-304B-A8BE-403A694FEF8A}">
      <dsp:nvSpPr>
        <dsp:cNvPr id="0" name=""/>
        <dsp:cNvSpPr/>
      </dsp:nvSpPr>
      <dsp:spPr>
        <a:xfrm>
          <a:off x="661398" y="2409872"/>
          <a:ext cx="618084" cy="618084"/>
        </a:xfrm>
        <a:prstGeom prst="ellipse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DAD88-AF1F-DB42-BEC2-D6CF6F000F0F}">
      <dsp:nvSpPr>
        <dsp:cNvPr id="0" name=""/>
        <dsp:cNvSpPr/>
      </dsp:nvSpPr>
      <dsp:spPr>
        <a:xfrm>
          <a:off x="784452" y="3213288"/>
          <a:ext cx="10358118" cy="494467"/>
        </a:xfrm>
        <a:prstGeom prst="roundRect">
          <a:avLst/>
        </a:prstGeom>
        <a:solidFill>
          <a:schemeClr val="tx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8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</a:rPr>
            <a:t>Approach 05</a:t>
          </a:r>
          <a:endParaRPr lang="en-US" sz="2300" kern="1200"/>
        </a:p>
      </dsp:txBody>
      <dsp:txXfrm>
        <a:off x="808590" y="3237426"/>
        <a:ext cx="10309842" cy="446191"/>
      </dsp:txXfrm>
    </dsp:sp>
    <dsp:sp modelId="{EB03118F-E9D4-DE4D-A136-CF9098705661}">
      <dsp:nvSpPr>
        <dsp:cNvPr id="0" name=""/>
        <dsp:cNvSpPr/>
      </dsp:nvSpPr>
      <dsp:spPr>
        <a:xfrm>
          <a:off x="475409" y="3151479"/>
          <a:ext cx="618084" cy="618084"/>
        </a:xfrm>
        <a:prstGeom prst="ellipse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7AEAB6-5AAC-1645-BDE0-F0B7120643B2}">
      <dsp:nvSpPr>
        <dsp:cNvPr id="0" name=""/>
        <dsp:cNvSpPr/>
      </dsp:nvSpPr>
      <dsp:spPr>
        <a:xfrm>
          <a:off x="377718" y="3954895"/>
          <a:ext cx="10764852" cy="494467"/>
        </a:xfrm>
        <a:prstGeom prst="roundRect">
          <a:avLst/>
        </a:prstGeom>
        <a:solidFill>
          <a:schemeClr val="tx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484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</a:rPr>
            <a:t>Approach 06</a:t>
          </a:r>
          <a:endParaRPr lang="en-US" sz="2300" kern="1200"/>
        </a:p>
      </dsp:txBody>
      <dsp:txXfrm>
        <a:off x="401856" y="3979033"/>
        <a:ext cx="10716576" cy="446191"/>
      </dsp:txXfrm>
    </dsp:sp>
    <dsp:sp modelId="{D187F9A4-7120-5644-803C-C4680C152765}">
      <dsp:nvSpPr>
        <dsp:cNvPr id="0" name=""/>
        <dsp:cNvSpPr/>
      </dsp:nvSpPr>
      <dsp:spPr>
        <a:xfrm>
          <a:off x="68676" y="3893087"/>
          <a:ext cx="618084" cy="618084"/>
        </a:xfrm>
        <a:prstGeom prst="ellipse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5DB4D8-C5D4-5FE6-2537-727AD994C9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CFCDF9-F899-2CF8-8804-8AC761E5BD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F1D04-5BBA-F84F-8BA8-2E67867C875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4FD07-BA7E-EB24-68BC-96460E36A0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A09DB2-2163-A6BC-515A-9E0A0A34FB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50947-10DA-6645-A937-7B301D7C0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3661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A1388-8AD1-4F0C-88C3-75E03A08B757}" type="datetimeFigureOut">
              <a:rPr lang="en-US" smtClean="0"/>
              <a:t>2/12/25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A698A-1F4E-4C00-B186-6B9EF1B87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96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2">
            <a:extLst>
              <a:ext uri="{FF2B5EF4-FFF2-40B4-BE49-F238E27FC236}">
                <a16:creationId xmlns:a16="http://schemas.microsoft.com/office/drawing/2014/main" id="{5F0986A2-BF25-4E49-5623-033D2738148D}"/>
              </a:ext>
            </a:extLst>
          </p:cNvPr>
          <p:cNvSpPr/>
          <p:nvPr userDrawn="1"/>
        </p:nvSpPr>
        <p:spPr>
          <a:xfrm>
            <a:off x="-22419" y="2401317"/>
            <a:ext cx="5246472" cy="4460202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0 w 5748338"/>
              <a:gd name="connsiteY0" fmla="*/ 0 h 3442855"/>
              <a:gd name="connsiteX1" fmla="*/ 5176827 w 5748338"/>
              <a:gd name="connsiteY1" fmla="*/ 0 h 3442855"/>
              <a:gd name="connsiteX2" fmla="*/ 5748338 w 5748338"/>
              <a:gd name="connsiteY2" fmla="*/ 571511 h 3442855"/>
              <a:gd name="connsiteX3" fmla="*/ 5748338 w 5748338"/>
              <a:gd name="connsiteY3" fmla="*/ 3429000 h 3442855"/>
              <a:gd name="connsiteX4" fmla="*/ 235528 w 5748338"/>
              <a:gd name="connsiteY4" fmla="*/ 3442855 h 3442855"/>
              <a:gd name="connsiteX5" fmla="*/ 0 w 5748338"/>
              <a:gd name="connsiteY5" fmla="*/ 0 h 3442855"/>
              <a:gd name="connsiteX0" fmla="*/ 13854 w 5512810"/>
              <a:gd name="connsiteY0" fmla="*/ 13855 h 3442855"/>
              <a:gd name="connsiteX1" fmla="*/ 4941299 w 5512810"/>
              <a:gd name="connsiteY1" fmla="*/ 0 h 3442855"/>
              <a:gd name="connsiteX2" fmla="*/ 5512810 w 5512810"/>
              <a:gd name="connsiteY2" fmla="*/ 571511 h 3442855"/>
              <a:gd name="connsiteX3" fmla="*/ 5512810 w 5512810"/>
              <a:gd name="connsiteY3" fmla="*/ 3429000 h 3442855"/>
              <a:gd name="connsiteX4" fmla="*/ 0 w 5512810"/>
              <a:gd name="connsiteY4" fmla="*/ 3442855 h 3442855"/>
              <a:gd name="connsiteX5" fmla="*/ 13854 w 5512810"/>
              <a:gd name="connsiteY5" fmla="*/ 13855 h 3442855"/>
              <a:gd name="connsiteX0" fmla="*/ 0 w 5530854"/>
              <a:gd name="connsiteY0" fmla="*/ 13855 h 3442855"/>
              <a:gd name="connsiteX1" fmla="*/ 4959343 w 5530854"/>
              <a:gd name="connsiteY1" fmla="*/ 0 h 3442855"/>
              <a:gd name="connsiteX2" fmla="*/ 5530854 w 5530854"/>
              <a:gd name="connsiteY2" fmla="*/ 571511 h 3442855"/>
              <a:gd name="connsiteX3" fmla="*/ 5530854 w 5530854"/>
              <a:gd name="connsiteY3" fmla="*/ 3429000 h 3442855"/>
              <a:gd name="connsiteX4" fmla="*/ 18044 w 5530854"/>
              <a:gd name="connsiteY4" fmla="*/ 3442855 h 3442855"/>
              <a:gd name="connsiteX5" fmla="*/ 0 w 5530854"/>
              <a:gd name="connsiteY5" fmla="*/ 13855 h 3442855"/>
              <a:gd name="connsiteX0" fmla="*/ 0 w 5530854"/>
              <a:gd name="connsiteY0" fmla="*/ 13855 h 3446030"/>
              <a:gd name="connsiteX1" fmla="*/ 4959343 w 5530854"/>
              <a:gd name="connsiteY1" fmla="*/ 0 h 3446030"/>
              <a:gd name="connsiteX2" fmla="*/ 5530854 w 5530854"/>
              <a:gd name="connsiteY2" fmla="*/ 571511 h 3446030"/>
              <a:gd name="connsiteX3" fmla="*/ 5530854 w 5530854"/>
              <a:gd name="connsiteY3" fmla="*/ 3429000 h 3446030"/>
              <a:gd name="connsiteX4" fmla="*/ 8519 w 5530854"/>
              <a:gd name="connsiteY4" fmla="*/ 3446030 h 3446030"/>
              <a:gd name="connsiteX5" fmla="*/ 0 w 5530854"/>
              <a:gd name="connsiteY5" fmla="*/ 13855 h 3446030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3429000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4439653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28199 w 5246232"/>
              <a:gd name="connsiteY0" fmla="*/ 25887 h 4456683"/>
              <a:gd name="connsiteX1" fmla="*/ 4674721 w 5246232"/>
              <a:gd name="connsiteY1" fmla="*/ 0 h 4456683"/>
              <a:gd name="connsiteX2" fmla="*/ 5246232 w 5246232"/>
              <a:gd name="connsiteY2" fmla="*/ 571511 h 4456683"/>
              <a:gd name="connsiteX3" fmla="*/ 5246232 w 5246232"/>
              <a:gd name="connsiteY3" fmla="*/ 4439653 h 4456683"/>
              <a:gd name="connsiteX4" fmla="*/ 624 w 5246232"/>
              <a:gd name="connsiteY4" fmla="*/ 4456683 h 4456683"/>
              <a:gd name="connsiteX5" fmla="*/ 28199 w 5246232"/>
              <a:gd name="connsiteY5" fmla="*/ 25887 h 4456683"/>
              <a:gd name="connsiteX0" fmla="*/ 16407 w 5246472"/>
              <a:gd name="connsiteY0" fmla="*/ 37919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37919 h 4456683"/>
              <a:gd name="connsiteX0" fmla="*/ 16407 w 5246472"/>
              <a:gd name="connsiteY0" fmla="*/ 1824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1824 h 4456683"/>
              <a:gd name="connsiteX0" fmla="*/ 16407 w 5246472"/>
              <a:gd name="connsiteY0" fmla="*/ 1824 h 4465339"/>
              <a:gd name="connsiteX1" fmla="*/ 4674961 w 5246472"/>
              <a:gd name="connsiteY1" fmla="*/ 0 h 4465339"/>
              <a:gd name="connsiteX2" fmla="*/ 5246472 w 5246472"/>
              <a:gd name="connsiteY2" fmla="*/ 571511 h 4465339"/>
              <a:gd name="connsiteX3" fmla="*/ 5246472 w 5246472"/>
              <a:gd name="connsiteY3" fmla="*/ 4465339 h 4465339"/>
              <a:gd name="connsiteX4" fmla="*/ 864 w 5246472"/>
              <a:gd name="connsiteY4" fmla="*/ 4456683 h 4465339"/>
              <a:gd name="connsiteX5" fmla="*/ 16407 w 5246472"/>
              <a:gd name="connsiteY5" fmla="*/ 1824 h 4465339"/>
              <a:gd name="connsiteX0" fmla="*/ 16407 w 5246472"/>
              <a:gd name="connsiteY0" fmla="*/ 1824 h 4460202"/>
              <a:gd name="connsiteX1" fmla="*/ 4674961 w 5246472"/>
              <a:gd name="connsiteY1" fmla="*/ 0 h 4460202"/>
              <a:gd name="connsiteX2" fmla="*/ 5246472 w 5246472"/>
              <a:gd name="connsiteY2" fmla="*/ 571511 h 4460202"/>
              <a:gd name="connsiteX3" fmla="*/ 5246472 w 5246472"/>
              <a:gd name="connsiteY3" fmla="*/ 4460202 h 4460202"/>
              <a:gd name="connsiteX4" fmla="*/ 864 w 5246472"/>
              <a:gd name="connsiteY4" fmla="*/ 4456683 h 4460202"/>
              <a:gd name="connsiteX5" fmla="*/ 16407 w 5246472"/>
              <a:gd name="connsiteY5" fmla="*/ 1824 h 446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46472" h="4460202">
                <a:moveTo>
                  <a:pt x="16407" y="1824"/>
                </a:moveTo>
                <a:lnTo>
                  <a:pt x="4674961" y="0"/>
                </a:lnTo>
                <a:cubicBezTo>
                  <a:pt x="4990598" y="0"/>
                  <a:pt x="5246472" y="255874"/>
                  <a:pt x="5246472" y="571511"/>
                </a:cubicBezTo>
                <a:lnTo>
                  <a:pt x="5246472" y="4460202"/>
                </a:lnTo>
                <a:lnTo>
                  <a:pt x="864" y="4456683"/>
                </a:lnTo>
                <a:cubicBezTo>
                  <a:pt x="-5151" y="3313683"/>
                  <a:pt x="22422" y="1144824"/>
                  <a:pt x="16407" y="182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CC7742-79F4-8262-B387-050D030C33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77340" y="450796"/>
            <a:ext cx="4629871" cy="28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WELCOME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83D399D2-A75B-C764-9FD9-D2B8C354438D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557931" y="4268842"/>
            <a:ext cx="4067077" cy="1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+mn-lt"/>
              </a:rPr>
              <a:t>to see a complete list of our upcoming educational presentations as well as Case Studies, Toolkits, Partner lists and other valuable resources. </a:t>
            </a:r>
          </a:p>
        </p:txBody>
      </p:sp>
      <p:sp>
        <p:nvSpPr>
          <p:cNvPr id="21" name="Rectangle: Rounded Corners 7">
            <a:extLst>
              <a:ext uri="{FF2B5EF4-FFF2-40B4-BE49-F238E27FC236}">
                <a16:creationId xmlns:a16="http://schemas.microsoft.com/office/drawing/2014/main" id="{DD04610A-B3D4-37F0-9726-2C2FA6AF374B}"/>
              </a:ext>
            </a:extLst>
          </p:cNvPr>
          <p:cNvSpPr/>
          <p:nvPr userDrawn="1"/>
        </p:nvSpPr>
        <p:spPr>
          <a:xfrm>
            <a:off x="602243" y="3392557"/>
            <a:ext cx="3399914" cy="7323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+mn-lt"/>
              </a:rPr>
              <a:t>Please visit </a:t>
            </a:r>
            <a:r>
              <a:rPr lang="en-US" sz="2000" b="1" err="1">
                <a:solidFill>
                  <a:schemeClr val="bg1"/>
                </a:solidFill>
                <a:latin typeface="+mn-lt"/>
              </a:rPr>
              <a:t>NRHASC.com</a:t>
            </a:r>
            <a:endParaRPr lang="en-ID" sz="200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8D7745-31DC-C066-F1AF-7310F33DD90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1820" y="737945"/>
            <a:ext cx="5221705" cy="1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Rural Health Executive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Educational Series</a:t>
            </a:r>
          </a:p>
        </p:txBody>
      </p:sp>
      <p:sp>
        <p:nvSpPr>
          <p:cNvPr id="26" name="Rectangle: Single Corner Rounded 2">
            <a:extLst>
              <a:ext uri="{FF2B5EF4-FFF2-40B4-BE49-F238E27FC236}">
                <a16:creationId xmlns:a16="http://schemas.microsoft.com/office/drawing/2014/main" id="{43DC91D5-FC16-ADF8-C1B9-F623A7EDE743}"/>
              </a:ext>
            </a:extLst>
          </p:cNvPr>
          <p:cNvSpPr/>
          <p:nvPr userDrawn="1"/>
        </p:nvSpPr>
        <p:spPr>
          <a:xfrm flipH="1">
            <a:off x="5321443" y="2424601"/>
            <a:ext cx="6870557" cy="4436918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0557" h="4436918">
                <a:moveTo>
                  <a:pt x="1" y="1732"/>
                </a:moveTo>
                <a:lnTo>
                  <a:pt x="6299046" y="0"/>
                </a:lnTo>
                <a:cubicBezTo>
                  <a:pt x="6614683" y="0"/>
                  <a:pt x="6870557" y="255874"/>
                  <a:pt x="6870557" y="571511"/>
                </a:cubicBezTo>
                <a:lnTo>
                  <a:pt x="6870557" y="4436918"/>
                </a:lnTo>
                <a:lnTo>
                  <a:pt x="0" y="4435187"/>
                </a:lnTo>
                <a:cubicBezTo>
                  <a:pt x="0" y="3282951"/>
                  <a:pt x="1" y="1153968"/>
                  <a:pt x="1" y="1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002A1B31-EB27-2037-BF28-8B3EB0715B20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5882690" y="3419308"/>
            <a:ext cx="5845484" cy="301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like to get through our presentations in about 45 minutes, offering time at the end for questions to the presenter</a:t>
            </a:r>
          </a:p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 attendees are muted during the webinar </a:t>
            </a:r>
          </a:p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If you have a question for the presenter, please type it into the question section of your GOTO webinar control panel. We will cover it at the end. </a:t>
            </a:r>
          </a:p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event is being recorded. You will receive an email before the end of the day with a link to the recording.  </a:t>
            </a: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B7AC21D2-420F-51F7-A5B1-318208F19C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5882690" y="2903058"/>
            <a:ext cx="3152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chemeClr val="bg1"/>
                </a:solidFill>
                <a:latin typeface="+mn-lt"/>
                <a:cs typeface="Open Sans" panose="020B0606030504020204" pitchFamily="34" charset="0"/>
              </a:rPr>
              <a:t>House Keeping Items</a:t>
            </a:r>
            <a:endParaRPr lang="id-ID" altLang="en-US" sz="2400" b="1">
              <a:solidFill>
                <a:schemeClr val="bg1"/>
              </a:solidFill>
              <a:latin typeface="+mn-lt"/>
              <a:cs typeface="Open Sans" panose="020B0606030504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4C034A1-2709-77B4-3C43-53398CA924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9896167" y="2698130"/>
            <a:ext cx="2123553" cy="2110196"/>
          </a:xfrm>
          <a:prstGeom prst="rect">
            <a:avLst/>
          </a:prstGeom>
        </p:spPr>
      </p:pic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033AEFC0-8E67-EDCA-EC45-9D43B165A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609" y="308610"/>
            <a:ext cx="4516793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39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893"/>
            <a:ext cx="10515600" cy="4156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9" name="Rectangle: Single Corner Rounded 6">
            <a:extLst>
              <a:ext uri="{FF2B5EF4-FFF2-40B4-BE49-F238E27FC236}">
                <a16:creationId xmlns:a16="http://schemas.microsoft.com/office/drawing/2014/main" id="{CD6258D1-2FF5-EEA9-6025-4727750A62CD}"/>
              </a:ext>
            </a:extLst>
          </p:cNvPr>
          <p:cNvSpPr/>
          <p:nvPr userDrawn="1"/>
        </p:nvSpPr>
        <p:spPr>
          <a:xfrm rot="10800000" flipH="1">
            <a:off x="2013" y="-18392"/>
            <a:ext cx="11351787" cy="1664630"/>
          </a:xfrm>
          <a:custGeom>
            <a:avLst/>
            <a:gdLst>
              <a:gd name="connsiteX0" fmla="*/ 0 w 3516325"/>
              <a:gd name="connsiteY0" fmla="*/ 0 h 1648756"/>
              <a:gd name="connsiteX1" fmla="*/ 3241527 w 3516325"/>
              <a:gd name="connsiteY1" fmla="*/ 0 h 1648756"/>
              <a:gd name="connsiteX2" fmla="*/ 3516325 w 3516325"/>
              <a:gd name="connsiteY2" fmla="*/ 274798 h 1648756"/>
              <a:gd name="connsiteX3" fmla="*/ 3516325 w 3516325"/>
              <a:gd name="connsiteY3" fmla="*/ 1648756 h 1648756"/>
              <a:gd name="connsiteX4" fmla="*/ 0 w 3516325"/>
              <a:gd name="connsiteY4" fmla="*/ 1648756 h 1648756"/>
              <a:gd name="connsiteX5" fmla="*/ 0 w 3516325"/>
              <a:gd name="connsiteY5" fmla="*/ 0 h 1648756"/>
              <a:gd name="connsiteX0" fmla="*/ 7914290 w 11430615"/>
              <a:gd name="connsiteY0" fmla="*/ 0 h 1648756"/>
              <a:gd name="connsiteX1" fmla="*/ 11155817 w 11430615"/>
              <a:gd name="connsiteY1" fmla="*/ 0 h 1648756"/>
              <a:gd name="connsiteX2" fmla="*/ 11430615 w 11430615"/>
              <a:gd name="connsiteY2" fmla="*/ 274798 h 1648756"/>
              <a:gd name="connsiteX3" fmla="*/ 11430615 w 11430615"/>
              <a:gd name="connsiteY3" fmla="*/ 1648756 h 1648756"/>
              <a:gd name="connsiteX4" fmla="*/ 0 w 11430615"/>
              <a:gd name="connsiteY4" fmla="*/ 1648756 h 1648756"/>
              <a:gd name="connsiteX5" fmla="*/ 7914290 w 11430615"/>
              <a:gd name="connsiteY5" fmla="*/ 0 h 1648756"/>
              <a:gd name="connsiteX0" fmla="*/ 78828 w 11430615"/>
              <a:gd name="connsiteY0" fmla="*/ 0 h 1664521"/>
              <a:gd name="connsiteX1" fmla="*/ 11155817 w 11430615"/>
              <a:gd name="connsiteY1" fmla="*/ 15765 h 1664521"/>
              <a:gd name="connsiteX2" fmla="*/ 11430615 w 11430615"/>
              <a:gd name="connsiteY2" fmla="*/ 290563 h 1664521"/>
              <a:gd name="connsiteX3" fmla="*/ 11430615 w 11430615"/>
              <a:gd name="connsiteY3" fmla="*/ 1664521 h 1664521"/>
              <a:gd name="connsiteX4" fmla="*/ 0 w 11430615"/>
              <a:gd name="connsiteY4" fmla="*/ 1664521 h 1664521"/>
              <a:gd name="connsiteX5" fmla="*/ 78828 w 11430615"/>
              <a:gd name="connsiteY5" fmla="*/ 0 h 1664521"/>
              <a:gd name="connsiteX0" fmla="*/ 0 w 11351787"/>
              <a:gd name="connsiteY0" fmla="*/ 0 h 1664521"/>
              <a:gd name="connsiteX1" fmla="*/ 11076989 w 11351787"/>
              <a:gd name="connsiteY1" fmla="*/ 15765 h 1664521"/>
              <a:gd name="connsiteX2" fmla="*/ 11351787 w 11351787"/>
              <a:gd name="connsiteY2" fmla="*/ 290563 h 1664521"/>
              <a:gd name="connsiteX3" fmla="*/ 11351787 w 11351787"/>
              <a:gd name="connsiteY3" fmla="*/ 1664521 h 1664521"/>
              <a:gd name="connsiteX4" fmla="*/ 31531 w 11351787"/>
              <a:gd name="connsiteY4" fmla="*/ 1648755 h 1664521"/>
              <a:gd name="connsiteX5" fmla="*/ 0 w 11351787"/>
              <a:gd name="connsiteY5" fmla="*/ 0 h 1664521"/>
              <a:gd name="connsiteX0" fmla="*/ 31531 w 11383318"/>
              <a:gd name="connsiteY0" fmla="*/ 0 h 1664521"/>
              <a:gd name="connsiteX1" fmla="*/ 11108520 w 11383318"/>
              <a:gd name="connsiteY1" fmla="*/ 15765 h 1664521"/>
              <a:gd name="connsiteX2" fmla="*/ 11383318 w 11383318"/>
              <a:gd name="connsiteY2" fmla="*/ 290563 h 1664521"/>
              <a:gd name="connsiteX3" fmla="*/ 11383318 w 11383318"/>
              <a:gd name="connsiteY3" fmla="*/ 1664521 h 1664521"/>
              <a:gd name="connsiteX4" fmla="*/ 0 w 11383318"/>
              <a:gd name="connsiteY4" fmla="*/ 1648755 h 1664521"/>
              <a:gd name="connsiteX5" fmla="*/ 31531 w 11383318"/>
              <a:gd name="connsiteY5" fmla="*/ 0 h 1664521"/>
              <a:gd name="connsiteX0" fmla="*/ 0 w 11351787"/>
              <a:gd name="connsiteY0" fmla="*/ 0 h 1664630"/>
              <a:gd name="connsiteX1" fmla="*/ 11076989 w 11351787"/>
              <a:gd name="connsiteY1" fmla="*/ 15765 h 1664630"/>
              <a:gd name="connsiteX2" fmla="*/ 11351787 w 11351787"/>
              <a:gd name="connsiteY2" fmla="*/ 290563 h 1664630"/>
              <a:gd name="connsiteX3" fmla="*/ 11351787 w 11351787"/>
              <a:gd name="connsiteY3" fmla="*/ 1664521 h 1664630"/>
              <a:gd name="connsiteX4" fmla="*/ 219 w 11351787"/>
              <a:gd name="connsiteY4" fmla="*/ 1664630 h 1664630"/>
              <a:gd name="connsiteX5" fmla="*/ 0 w 11351787"/>
              <a:gd name="connsiteY5" fmla="*/ 0 h 166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1787" h="1664630">
                <a:moveTo>
                  <a:pt x="0" y="0"/>
                </a:moveTo>
                <a:lnTo>
                  <a:pt x="11076989" y="15765"/>
                </a:lnTo>
                <a:cubicBezTo>
                  <a:pt x="11228756" y="15765"/>
                  <a:pt x="11351787" y="138796"/>
                  <a:pt x="11351787" y="290563"/>
                </a:cubicBezTo>
                <a:lnTo>
                  <a:pt x="11351787" y="1664521"/>
                </a:lnTo>
                <a:lnTo>
                  <a:pt x="219" y="1664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12CE160-06E5-1C7A-5935-C09983C04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F8B2CD-E29E-7D2F-C0DE-0450755C7C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9733901" y="-9530"/>
            <a:ext cx="1666248" cy="165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36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893"/>
            <a:ext cx="10515600" cy="4156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9" name="Rectangle: Single Corner Rounded 6">
            <a:extLst>
              <a:ext uri="{FF2B5EF4-FFF2-40B4-BE49-F238E27FC236}">
                <a16:creationId xmlns:a16="http://schemas.microsoft.com/office/drawing/2014/main" id="{CD6258D1-2FF5-EEA9-6025-4727750A62CD}"/>
              </a:ext>
            </a:extLst>
          </p:cNvPr>
          <p:cNvSpPr/>
          <p:nvPr userDrawn="1"/>
        </p:nvSpPr>
        <p:spPr>
          <a:xfrm rot="10800000" flipH="1">
            <a:off x="2013" y="-18392"/>
            <a:ext cx="11351787" cy="1664630"/>
          </a:xfrm>
          <a:custGeom>
            <a:avLst/>
            <a:gdLst>
              <a:gd name="connsiteX0" fmla="*/ 0 w 3516325"/>
              <a:gd name="connsiteY0" fmla="*/ 0 h 1648756"/>
              <a:gd name="connsiteX1" fmla="*/ 3241527 w 3516325"/>
              <a:gd name="connsiteY1" fmla="*/ 0 h 1648756"/>
              <a:gd name="connsiteX2" fmla="*/ 3516325 w 3516325"/>
              <a:gd name="connsiteY2" fmla="*/ 274798 h 1648756"/>
              <a:gd name="connsiteX3" fmla="*/ 3516325 w 3516325"/>
              <a:gd name="connsiteY3" fmla="*/ 1648756 h 1648756"/>
              <a:gd name="connsiteX4" fmla="*/ 0 w 3516325"/>
              <a:gd name="connsiteY4" fmla="*/ 1648756 h 1648756"/>
              <a:gd name="connsiteX5" fmla="*/ 0 w 3516325"/>
              <a:gd name="connsiteY5" fmla="*/ 0 h 1648756"/>
              <a:gd name="connsiteX0" fmla="*/ 7914290 w 11430615"/>
              <a:gd name="connsiteY0" fmla="*/ 0 h 1648756"/>
              <a:gd name="connsiteX1" fmla="*/ 11155817 w 11430615"/>
              <a:gd name="connsiteY1" fmla="*/ 0 h 1648756"/>
              <a:gd name="connsiteX2" fmla="*/ 11430615 w 11430615"/>
              <a:gd name="connsiteY2" fmla="*/ 274798 h 1648756"/>
              <a:gd name="connsiteX3" fmla="*/ 11430615 w 11430615"/>
              <a:gd name="connsiteY3" fmla="*/ 1648756 h 1648756"/>
              <a:gd name="connsiteX4" fmla="*/ 0 w 11430615"/>
              <a:gd name="connsiteY4" fmla="*/ 1648756 h 1648756"/>
              <a:gd name="connsiteX5" fmla="*/ 7914290 w 11430615"/>
              <a:gd name="connsiteY5" fmla="*/ 0 h 1648756"/>
              <a:gd name="connsiteX0" fmla="*/ 78828 w 11430615"/>
              <a:gd name="connsiteY0" fmla="*/ 0 h 1664521"/>
              <a:gd name="connsiteX1" fmla="*/ 11155817 w 11430615"/>
              <a:gd name="connsiteY1" fmla="*/ 15765 h 1664521"/>
              <a:gd name="connsiteX2" fmla="*/ 11430615 w 11430615"/>
              <a:gd name="connsiteY2" fmla="*/ 290563 h 1664521"/>
              <a:gd name="connsiteX3" fmla="*/ 11430615 w 11430615"/>
              <a:gd name="connsiteY3" fmla="*/ 1664521 h 1664521"/>
              <a:gd name="connsiteX4" fmla="*/ 0 w 11430615"/>
              <a:gd name="connsiteY4" fmla="*/ 1664521 h 1664521"/>
              <a:gd name="connsiteX5" fmla="*/ 78828 w 11430615"/>
              <a:gd name="connsiteY5" fmla="*/ 0 h 1664521"/>
              <a:gd name="connsiteX0" fmla="*/ 0 w 11351787"/>
              <a:gd name="connsiteY0" fmla="*/ 0 h 1664521"/>
              <a:gd name="connsiteX1" fmla="*/ 11076989 w 11351787"/>
              <a:gd name="connsiteY1" fmla="*/ 15765 h 1664521"/>
              <a:gd name="connsiteX2" fmla="*/ 11351787 w 11351787"/>
              <a:gd name="connsiteY2" fmla="*/ 290563 h 1664521"/>
              <a:gd name="connsiteX3" fmla="*/ 11351787 w 11351787"/>
              <a:gd name="connsiteY3" fmla="*/ 1664521 h 1664521"/>
              <a:gd name="connsiteX4" fmla="*/ 31531 w 11351787"/>
              <a:gd name="connsiteY4" fmla="*/ 1648755 h 1664521"/>
              <a:gd name="connsiteX5" fmla="*/ 0 w 11351787"/>
              <a:gd name="connsiteY5" fmla="*/ 0 h 1664521"/>
              <a:gd name="connsiteX0" fmla="*/ 31531 w 11383318"/>
              <a:gd name="connsiteY0" fmla="*/ 0 h 1664521"/>
              <a:gd name="connsiteX1" fmla="*/ 11108520 w 11383318"/>
              <a:gd name="connsiteY1" fmla="*/ 15765 h 1664521"/>
              <a:gd name="connsiteX2" fmla="*/ 11383318 w 11383318"/>
              <a:gd name="connsiteY2" fmla="*/ 290563 h 1664521"/>
              <a:gd name="connsiteX3" fmla="*/ 11383318 w 11383318"/>
              <a:gd name="connsiteY3" fmla="*/ 1664521 h 1664521"/>
              <a:gd name="connsiteX4" fmla="*/ 0 w 11383318"/>
              <a:gd name="connsiteY4" fmla="*/ 1648755 h 1664521"/>
              <a:gd name="connsiteX5" fmla="*/ 31531 w 11383318"/>
              <a:gd name="connsiteY5" fmla="*/ 0 h 1664521"/>
              <a:gd name="connsiteX0" fmla="*/ 0 w 11351787"/>
              <a:gd name="connsiteY0" fmla="*/ 0 h 1664630"/>
              <a:gd name="connsiteX1" fmla="*/ 11076989 w 11351787"/>
              <a:gd name="connsiteY1" fmla="*/ 15765 h 1664630"/>
              <a:gd name="connsiteX2" fmla="*/ 11351787 w 11351787"/>
              <a:gd name="connsiteY2" fmla="*/ 290563 h 1664630"/>
              <a:gd name="connsiteX3" fmla="*/ 11351787 w 11351787"/>
              <a:gd name="connsiteY3" fmla="*/ 1664521 h 1664630"/>
              <a:gd name="connsiteX4" fmla="*/ 219 w 11351787"/>
              <a:gd name="connsiteY4" fmla="*/ 1664630 h 1664630"/>
              <a:gd name="connsiteX5" fmla="*/ 0 w 11351787"/>
              <a:gd name="connsiteY5" fmla="*/ 0 h 166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1787" h="1664630">
                <a:moveTo>
                  <a:pt x="0" y="0"/>
                </a:moveTo>
                <a:lnTo>
                  <a:pt x="11076989" y="15765"/>
                </a:lnTo>
                <a:cubicBezTo>
                  <a:pt x="11228756" y="15765"/>
                  <a:pt x="11351787" y="138796"/>
                  <a:pt x="11351787" y="290563"/>
                </a:cubicBezTo>
                <a:lnTo>
                  <a:pt x="11351787" y="1664521"/>
                </a:lnTo>
                <a:lnTo>
                  <a:pt x="219" y="166463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12CE160-06E5-1C7A-5935-C09983C04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F8B2CD-E29E-7D2F-C0DE-0450755C7C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9733901" y="-9530"/>
            <a:ext cx="1666248" cy="165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97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C715B8-4EA6-707D-14C0-D86F85367FEA}"/>
              </a:ext>
            </a:extLst>
          </p:cNvPr>
          <p:cNvSpPr/>
          <p:nvPr userDrawn="1"/>
        </p:nvSpPr>
        <p:spPr>
          <a:xfrm rot="10800000">
            <a:off x="0" y="1690685"/>
            <a:ext cx="12192000" cy="516731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22C39F91-1545-2C4D-E2BA-9BE263209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234471"/>
            <a:ext cx="10515600" cy="402200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05FFCA-EA1F-2B1D-9153-CA2446662C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D37FFA-389D-86FE-3A94-C47F896261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102811" y="4623528"/>
            <a:ext cx="2123553" cy="211019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882CAED-2434-4385-6003-791548C89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B84DDDF-3EF3-EF62-4E58-1A5FC9B2EB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23F576B-08B8-0A0B-DBF0-028FA403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7CD4E-6579-71F2-0D16-66B588657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94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C715B8-4EA6-707D-14C0-D86F85367FEA}"/>
              </a:ext>
            </a:extLst>
          </p:cNvPr>
          <p:cNvSpPr/>
          <p:nvPr userDrawn="1"/>
        </p:nvSpPr>
        <p:spPr>
          <a:xfrm rot="10800000">
            <a:off x="0" y="1690687"/>
            <a:ext cx="12192000" cy="5167311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22C39F91-1545-2C4D-E2BA-9BE263209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234472"/>
            <a:ext cx="10515600" cy="40220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05FFCA-EA1F-2B1D-9153-CA2446662C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D37FFA-389D-86FE-3A94-C47F896261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102811" y="4623528"/>
            <a:ext cx="2123553" cy="211019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516D7B8-2D46-0DA8-AD57-6B6CFE91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D1F527C-A700-3F42-B213-056DA90B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5BE43B0-51F9-6D34-95E4-829561FA9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F0645-2606-BF10-ED83-00C549017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57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C715B8-4EA6-707D-14C0-D86F85367FEA}"/>
              </a:ext>
            </a:extLst>
          </p:cNvPr>
          <p:cNvSpPr/>
          <p:nvPr userDrawn="1"/>
        </p:nvSpPr>
        <p:spPr>
          <a:xfrm>
            <a:off x="0" y="1690687"/>
            <a:ext cx="12192000" cy="516731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22C39F91-1545-2C4D-E2BA-9BE263209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234472"/>
            <a:ext cx="10515600" cy="40220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05FFCA-EA1F-2B1D-9153-CA2446662C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D37FFA-389D-86FE-3A94-C47F896261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102811" y="4623528"/>
            <a:ext cx="2123553" cy="211019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C188154-E5AB-2ECD-65EF-C0201FEB4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68A2BD0-A93F-8C34-DB38-E4769AFFAC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81403BA-64CE-9DEB-1FF7-EEFC5728CC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B310E-64B8-623B-5F71-9E1CC3401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8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AB48-62E8-3021-9236-6264EBF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A8C7A5-75C1-DB8A-D119-5CD53FDE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98DFAA-B96D-54D8-512D-A8B46976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D9DBF-F05B-F5AC-9692-598EABE9B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E57DC0-A866-E7FC-3782-A1F1E5B9FB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5" name="Rectangle: Top Corners Rounded 6">
            <a:extLst>
              <a:ext uri="{FF2B5EF4-FFF2-40B4-BE49-F238E27FC236}">
                <a16:creationId xmlns:a16="http://schemas.microsoft.com/office/drawing/2014/main" id="{985F8A21-4D19-57A4-E398-03C3AB958D2F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3781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AB48-62E8-3021-9236-6264EBF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A8C7A5-75C1-DB8A-D119-5CD53FDE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98DFAA-B96D-54D8-512D-A8B46976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D9DBF-F05B-F5AC-9692-598EABE9B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E57DC0-A866-E7FC-3782-A1F1E5B9FB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5" name="Rectangle: Top Corners Rounded 6">
            <a:extLst>
              <a:ext uri="{FF2B5EF4-FFF2-40B4-BE49-F238E27FC236}">
                <a16:creationId xmlns:a16="http://schemas.microsoft.com/office/drawing/2014/main" id="{985F8A21-4D19-57A4-E398-03C3AB958D2F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1672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AB48-62E8-3021-9236-6264EBF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A8C7A5-75C1-DB8A-D119-5CD53FDE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98DFAA-B96D-54D8-512D-A8B46976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D9DBF-F05B-F5AC-9692-598EABE9B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E57DC0-A866-E7FC-3782-A1F1E5B9FB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5" name="Rectangle: Top Corners Rounded 6">
            <a:extLst>
              <a:ext uri="{FF2B5EF4-FFF2-40B4-BE49-F238E27FC236}">
                <a16:creationId xmlns:a16="http://schemas.microsoft.com/office/drawing/2014/main" id="{985F8A21-4D19-57A4-E398-03C3AB958D2F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631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B3D72-A8F2-F80A-95D3-BB6741129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03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B3D72-A8F2-F80A-95D3-BB6741129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3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2">
            <a:extLst>
              <a:ext uri="{FF2B5EF4-FFF2-40B4-BE49-F238E27FC236}">
                <a16:creationId xmlns:a16="http://schemas.microsoft.com/office/drawing/2014/main" id="{5F0986A2-BF25-4E49-5623-033D2738148D}"/>
              </a:ext>
            </a:extLst>
          </p:cNvPr>
          <p:cNvSpPr/>
          <p:nvPr userDrawn="1"/>
        </p:nvSpPr>
        <p:spPr>
          <a:xfrm>
            <a:off x="-22419" y="2401317"/>
            <a:ext cx="5246472" cy="4460202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0 w 5748338"/>
              <a:gd name="connsiteY0" fmla="*/ 0 h 3442855"/>
              <a:gd name="connsiteX1" fmla="*/ 5176827 w 5748338"/>
              <a:gd name="connsiteY1" fmla="*/ 0 h 3442855"/>
              <a:gd name="connsiteX2" fmla="*/ 5748338 w 5748338"/>
              <a:gd name="connsiteY2" fmla="*/ 571511 h 3442855"/>
              <a:gd name="connsiteX3" fmla="*/ 5748338 w 5748338"/>
              <a:gd name="connsiteY3" fmla="*/ 3429000 h 3442855"/>
              <a:gd name="connsiteX4" fmla="*/ 235528 w 5748338"/>
              <a:gd name="connsiteY4" fmla="*/ 3442855 h 3442855"/>
              <a:gd name="connsiteX5" fmla="*/ 0 w 5748338"/>
              <a:gd name="connsiteY5" fmla="*/ 0 h 3442855"/>
              <a:gd name="connsiteX0" fmla="*/ 13854 w 5512810"/>
              <a:gd name="connsiteY0" fmla="*/ 13855 h 3442855"/>
              <a:gd name="connsiteX1" fmla="*/ 4941299 w 5512810"/>
              <a:gd name="connsiteY1" fmla="*/ 0 h 3442855"/>
              <a:gd name="connsiteX2" fmla="*/ 5512810 w 5512810"/>
              <a:gd name="connsiteY2" fmla="*/ 571511 h 3442855"/>
              <a:gd name="connsiteX3" fmla="*/ 5512810 w 5512810"/>
              <a:gd name="connsiteY3" fmla="*/ 3429000 h 3442855"/>
              <a:gd name="connsiteX4" fmla="*/ 0 w 5512810"/>
              <a:gd name="connsiteY4" fmla="*/ 3442855 h 3442855"/>
              <a:gd name="connsiteX5" fmla="*/ 13854 w 5512810"/>
              <a:gd name="connsiteY5" fmla="*/ 13855 h 3442855"/>
              <a:gd name="connsiteX0" fmla="*/ 0 w 5530854"/>
              <a:gd name="connsiteY0" fmla="*/ 13855 h 3442855"/>
              <a:gd name="connsiteX1" fmla="*/ 4959343 w 5530854"/>
              <a:gd name="connsiteY1" fmla="*/ 0 h 3442855"/>
              <a:gd name="connsiteX2" fmla="*/ 5530854 w 5530854"/>
              <a:gd name="connsiteY2" fmla="*/ 571511 h 3442855"/>
              <a:gd name="connsiteX3" fmla="*/ 5530854 w 5530854"/>
              <a:gd name="connsiteY3" fmla="*/ 3429000 h 3442855"/>
              <a:gd name="connsiteX4" fmla="*/ 18044 w 5530854"/>
              <a:gd name="connsiteY4" fmla="*/ 3442855 h 3442855"/>
              <a:gd name="connsiteX5" fmla="*/ 0 w 5530854"/>
              <a:gd name="connsiteY5" fmla="*/ 13855 h 3442855"/>
              <a:gd name="connsiteX0" fmla="*/ 0 w 5530854"/>
              <a:gd name="connsiteY0" fmla="*/ 13855 h 3446030"/>
              <a:gd name="connsiteX1" fmla="*/ 4959343 w 5530854"/>
              <a:gd name="connsiteY1" fmla="*/ 0 h 3446030"/>
              <a:gd name="connsiteX2" fmla="*/ 5530854 w 5530854"/>
              <a:gd name="connsiteY2" fmla="*/ 571511 h 3446030"/>
              <a:gd name="connsiteX3" fmla="*/ 5530854 w 5530854"/>
              <a:gd name="connsiteY3" fmla="*/ 3429000 h 3446030"/>
              <a:gd name="connsiteX4" fmla="*/ 8519 w 5530854"/>
              <a:gd name="connsiteY4" fmla="*/ 3446030 h 3446030"/>
              <a:gd name="connsiteX5" fmla="*/ 0 w 5530854"/>
              <a:gd name="connsiteY5" fmla="*/ 13855 h 3446030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3429000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4439653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28199 w 5246232"/>
              <a:gd name="connsiteY0" fmla="*/ 25887 h 4456683"/>
              <a:gd name="connsiteX1" fmla="*/ 4674721 w 5246232"/>
              <a:gd name="connsiteY1" fmla="*/ 0 h 4456683"/>
              <a:gd name="connsiteX2" fmla="*/ 5246232 w 5246232"/>
              <a:gd name="connsiteY2" fmla="*/ 571511 h 4456683"/>
              <a:gd name="connsiteX3" fmla="*/ 5246232 w 5246232"/>
              <a:gd name="connsiteY3" fmla="*/ 4439653 h 4456683"/>
              <a:gd name="connsiteX4" fmla="*/ 624 w 5246232"/>
              <a:gd name="connsiteY4" fmla="*/ 4456683 h 4456683"/>
              <a:gd name="connsiteX5" fmla="*/ 28199 w 5246232"/>
              <a:gd name="connsiteY5" fmla="*/ 25887 h 4456683"/>
              <a:gd name="connsiteX0" fmla="*/ 16407 w 5246472"/>
              <a:gd name="connsiteY0" fmla="*/ 37919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37919 h 4456683"/>
              <a:gd name="connsiteX0" fmla="*/ 16407 w 5246472"/>
              <a:gd name="connsiteY0" fmla="*/ 1824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1824 h 4456683"/>
              <a:gd name="connsiteX0" fmla="*/ 16407 w 5246472"/>
              <a:gd name="connsiteY0" fmla="*/ 1824 h 4465339"/>
              <a:gd name="connsiteX1" fmla="*/ 4674961 w 5246472"/>
              <a:gd name="connsiteY1" fmla="*/ 0 h 4465339"/>
              <a:gd name="connsiteX2" fmla="*/ 5246472 w 5246472"/>
              <a:gd name="connsiteY2" fmla="*/ 571511 h 4465339"/>
              <a:gd name="connsiteX3" fmla="*/ 5246472 w 5246472"/>
              <a:gd name="connsiteY3" fmla="*/ 4465339 h 4465339"/>
              <a:gd name="connsiteX4" fmla="*/ 864 w 5246472"/>
              <a:gd name="connsiteY4" fmla="*/ 4456683 h 4465339"/>
              <a:gd name="connsiteX5" fmla="*/ 16407 w 5246472"/>
              <a:gd name="connsiteY5" fmla="*/ 1824 h 4465339"/>
              <a:gd name="connsiteX0" fmla="*/ 16407 w 5246472"/>
              <a:gd name="connsiteY0" fmla="*/ 1824 h 4460202"/>
              <a:gd name="connsiteX1" fmla="*/ 4674961 w 5246472"/>
              <a:gd name="connsiteY1" fmla="*/ 0 h 4460202"/>
              <a:gd name="connsiteX2" fmla="*/ 5246472 w 5246472"/>
              <a:gd name="connsiteY2" fmla="*/ 571511 h 4460202"/>
              <a:gd name="connsiteX3" fmla="*/ 5246472 w 5246472"/>
              <a:gd name="connsiteY3" fmla="*/ 4460202 h 4460202"/>
              <a:gd name="connsiteX4" fmla="*/ 864 w 5246472"/>
              <a:gd name="connsiteY4" fmla="*/ 4456683 h 4460202"/>
              <a:gd name="connsiteX5" fmla="*/ 16407 w 5246472"/>
              <a:gd name="connsiteY5" fmla="*/ 1824 h 446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46472" h="4460202">
                <a:moveTo>
                  <a:pt x="16407" y="1824"/>
                </a:moveTo>
                <a:lnTo>
                  <a:pt x="4674961" y="0"/>
                </a:lnTo>
                <a:cubicBezTo>
                  <a:pt x="4990598" y="0"/>
                  <a:pt x="5246472" y="255874"/>
                  <a:pt x="5246472" y="571511"/>
                </a:cubicBezTo>
                <a:lnTo>
                  <a:pt x="5246472" y="4460202"/>
                </a:lnTo>
                <a:lnTo>
                  <a:pt x="864" y="4456683"/>
                </a:lnTo>
                <a:cubicBezTo>
                  <a:pt x="-5151" y="3313683"/>
                  <a:pt x="22422" y="1144824"/>
                  <a:pt x="16407" y="182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26" name="Rectangle: Single Corner Rounded 2">
            <a:extLst>
              <a:ext uri="{FF2B5EF4-FFF2-40B4-BE49-F238E27FC236}">
                <a16:creationId xmlns:a16="http://schemas.microsoft.com/office/drawing/2014/main" id="{43DC91D5-FC16-ADF8-C1B9-F623A7EDE743}"/>
              </a:ext>
            </a:extLst>
          </p:cNvPr>
          <p:cNvSpPr/>
          <p:nvPr userDrawn="1"/>
        </p:nvSpPr>
        <p:spPr>
          <a:xfrm flipH="1">
            <a:off x="5321443" y="2424601"/>
            <a:ext cx="6870557" cy="4436918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0557" h="4436918">
                <a:moveTo>
                  <a:pt x="1" y="1732"/>
                </a:moveTo>
                <a:lnTo>
                  <a:pt x="6299046" y="0"/>
                </a:lnTo>
                <a:cubicBezTo>
                  <a:pt x="6614683" y="0"/>
                  <a:pt x="6870557" y="255874"/>
                  <a:pt x="6870557" y="571511"/>
                </a:cubicBezTo>
                <a:lnTo>
                  <a:pt x="6870557" y="4436918"/>
                </a:lnTo>
                <a:lnTo>
                  <a:pt x="0" y="4435187"/>
                </a:lnTo>
                <a:cubicBezTo>
                  <a:pt x="0" y="3282951"/>
                  <a:pt x="1" y="1153968"/>
                  <a:pt x="1" y="1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4C034A1-2709-77B4-3C43-53398CA924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9896167" y="2698130"/>
            <a:ext cx="2123553" cy="21101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BC057F9-2386-37F3-A699-0416A592E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61820" y="2800974"/>
            <a:ext cx="5747084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0063188-5127-2AB1-294A-EE753C50D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61820" y="3531842"/>
            <a:ext cx="5747084" cy="28753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74892DFD-4C23-CFD4-B50B-B2E3A51243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4724" y="2996951"/>
            <a:ext cx="4060772" cy="32922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D0C32F-ED1B-A361-7976-64B75535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820" y="734704"/>
            <a:ext cx="5747084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F3B53203-9E12-C6E9-2260-FF89F06751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609" y="308610"/>
            <a:ext cx="4516793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88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D3FF-16B0-4F59-0B3E-5E01AC008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B33F7-312D-69BC-A601-0D373EF27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A8D5E2-5AE2-5C88-7368-248167C30E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AADE0A-C8CF-A2AE-7631-98E824B1D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E555D9-6707-CAE1-2394-EA5A641B0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1C6CDF-E64B-F58C-D7EF-CF11ED4C6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4F22BE-D4DB-D6A6-2860-1BE670515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16F45BB-A2E6-B5CD-FD93-AD14C9EA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D60D7E-B055-CBE0-66F0-521B2B1650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2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3D893C-23CB-A318-DC8D-D6DEC63F6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BA2561-0BD5-FC1C-F1F3-FD8B47CE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7A34AF-88D5-F0A5-D745-4A2C2DF9A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78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C715B8-4EA6-707D-14C0-D86F85367FEA}"/>
              </a:ext>
            </a:extLst>
          </p:cNvPr>
          <p:cNvSpPr/>
          <p:nvPr userDrawn="1"/>
        </p:nvSpPr>
        <p:spPr>
          <a:xfrm rot="10800000">
            <a:off x="0" y="2531165"/>
            <a:ext cx="12192000" cy="4326835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AC32F5-0459-8E6B-F72D-B2F72B82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22C39F91-1545-2C4D-E2BA-9BE263209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41704" y="2902226"/>
            <a:ext cx="4437822" cy="3354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05FFCA-EA1F-2B1D-9153-CA2446662C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B19A258D-BC91-DADD-F81F-30FA3EB57026}"/>
              </a:ext>
            </a:extLst>
          </p:cNvPr>
          <p:cNvSpPr/>
          <p:nvPr userDrawn="1"/>
        </p:nvSpPr>
        <p:spPr>
          <a:xfrm>
            <a:off x="525160" y="1690688"/>
            <a:ext cx="6359343" cy="4802187"/>
          </a:xfrm>
          <a:prstGeom prst="roundRect">
            <a:avLst>
              <a:gd name="adj" fmla="val 1572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65E18804-9C25-C9E5-98B3-8349F18FA09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1070961" y="2153478"/>
            <a:ext cx="5267739" cy="3929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E6831A-030B-5A4F-985F-FECF19883FC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131A79-598B-2333-3154-89ABE6AC0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A0986A2-996C-02F7-CEA1-6A1DBB2A6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13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C715B8-4EA6-707D-14C0-D86F85367FEA}"/>
              </a:ext>
            </a:extLst>
          </p:cNvPr>
          <p:cNvSpPr/>
          <p:nvPr userDrawn="1"/>
        </p:nvSpPr>
        <p:spPr>
          <a:xfrm rot="10800000">
            <a:off x="0" y="2531165"/>
            <a:ext cx="12192000" cy="4326835"/>
          </a:xfrm>
          <a:prstGeom prst="rect">
            <a:avLst/>
          </a:prstGeom>
          <a:gradFill>
            <a:gsLst>
              <a:gs pos="0">
                <a:schemeClr val="tx1">
                  <a:lumMod val="50000"/>
                </a:schemeClr>
              </a:gs>
              <a:gs pos="99000">
                <a:schemeClr val="tx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AC32F5-0459-8E6B-F72D-B2F72B82D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1609C59-E045-A6FA-B03C-65812F4F2D51}"/>
              </a:ext>
            </a:extLst>
          </p:cNvPr>
          <p:cNvSpPr/>
          <p:nvPr userDrawn="1"/>
        </p:nvSpPr>
        <p:spPr>
          <a:xfrm>
            <a:off x="525160" y="1690688"/>
            <a:ext cx="6359343" cy="4802187"/>
          </a:xfrm>
          <a:prstGeom prst="roundRect">
            <a:avLst>
              <a:gd name="adj" fmla="val 1572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22C39F91-1545-2C4D-E2BA-9BE263209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41704" y="2902226"/>
            <a:ext cx="4437822" cy="3354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7E35E2A8-3D8F-1BF4-268F-7B2E666A81E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1070961" y="2153478"/>
            <a:ext cx="5267739" cy="3929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05FFCA-EA1F-2B1D-9153-CA2446662C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5FF2573-30E2-DCDB-323B-8112E9E2115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3D1EC3A-95FB-0E91-2C3F-3399B60019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181A829-AEE3-008B-1F13-ECF8B8108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637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5181600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1" name="Rectangle: Single Corner Rounded 2">
            <a:extLst>
              <a:ext uri="{FF2B5EF4-FFF2-40B4-BE49-F238E27FC236}">
                <a16:creationId xmlns:a16="http://schemas.microsoft.com/office/drawing/2014/main" id="{6E2FB213-3A01-FBED-5A9A-B49A641DC4C5}"/>
              </a:ext>
            </a:extLst>
          </p:cNvPr>
          <p:cNvSpPr/>
          <p:nvPr userDrawn="1"/>
        </p:nvSpPr>
        <p:spPr>
          <a:xfrm flipH="1" flipV="1">
            <a:off x="6152815" y="-1854"/>
            <a:ext cx="6049674" cy="6051262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1 w 6870557"/>
              <a:gd name="connsiteY0" fmla="*/ 1732 h 6049408"/>
              <a:gd name="connsiteX1" fmla="*/ 6299046 w 6870557"/>
              <a:gd name="connsiteY1" fmla="*/ 0 h 6049408"/>
              <a:gd name="connsiteX2" fmla="*/ 6870557 w 6870557"/>
              <a:gd name="connsiteY2" fmla="*/ 571511 h 6049408"/>
              <a:gd name="connsiteX3" fmla="*/ 6870557 w 6870557"/>
              <a:gd name="connsiteY3" fmla="*/ 6049408 h 6049408"/>
              <a:gd name="connsiteX4" fmla="*/ 0 w 6870557"/>
              <a:gd name="connsiteY4" fmla="*/ 4435187 h 6049408"/>
              <a:gd name="connsiteX5" fmla="*/ 1 w 6870557"/>
              <a:gd name="connsiteY5" fmla="*/ 1732 h 6049408"/>
              <a:gd name="connsiteX0" fmla="*/ 3176 w 6873732"/>
              <a:gd name="connsiteY0" fmla="*/ 1732 h 6049408"/>
              <a:gd name="connsiteX1" fmla="*/ 6302221 w 6873732"/>
              <a:gd name="connsiteY1" fmla="*/ 0 h 6049408"/>
              <a:gd name="connsiteX2" fmla="*/ 6873732 w 6873732"/>
              <a:gd name="connsiteY2" fmla="*/ 571511 h 6049408"/>
              <a:gd name="connsiteX3" fmla="*/ 6873732 w 6873732"/>
              <a:gd name="connsiteY3" fmla="*/ 6049408 h 6049408"/>
              <a:gd name="connsiteX4" fmla="*/ 0 w 6873732"/>
              <a:gd name="connsiteY4" fmla="*/ 5628987 h 6049408"/>
              <a:gd name="connsiteX5" fmla="*/ 3176 w 6873732"/>
              <a:gd name="connsiteY5" fmla="*/ 1732 h 6049408"/>
              <a:gd name="connsiteX0" fmla="*/ 3176 w 6873732"/>
              <a:gd name="connsiteY0" fmla="*/ 1732 h 6051262"/>
              <a:gd name="connsiteX1" fmla="*/ 6302221 w 6873732"/>
              <a:gd name="connsiteY1" fmla="*/ 0 h 6051262"/>
              <a:gd name="connsiteX2" fmla="*/ 6873732 w 6873732"/>
              <a:gd name="connsiteY2" fmla="*/ 571511 h 6051262"/>
              <a:gd name="connsiteX3" fmla="*/ 6873732 w 6873732"/>
              <a:gd name="connsiteY3" fmla="*/ 6049408 h 6051262"/>
              <a:gd name="connsiteX4" fmla="*/ 0 w 6873732"/>
              <a:gd name="connsiteY4" fmla="*/ 6051262 h 6051262"/>
              <a:gd name="connsiteX5" fmla="*/ 3176 w 6873732"/>
              <a:gd name="connsiteY5" fmla="*/ 1732 h 6051262"/>
              <a:gd name="connsiteX0" fmla="*/ 0 w 6870556"/>
              <a:gd name="connsiteY0" fmla="*/ 1732 h 6049408"/>
              <a:gd name="connsiteX1" fmla="*/ 6299045 w 6870556"/>
              <a:gd name="connsiteY1" fmla="*/ 0 h 6049408"/>
              <a:gd name="connsiteX2" fmla="*/ 6870556 w 6870556"/>
              <a:gd name="connsiteY2" fmla="*/ 571511 h 6049408"/>
              <a:gd name="connsiteX3" fmla="*/ 6870556 w 6870556"/>
              <a:gd name="connsiteY3" fmla="*/ 6049408 h 6049408"/>
              <a:gd name="connsiteX4" fmla="*/ 848879 w 6870556"/>
              <a:gd name="connsiteY4" fmla="*/ 6040871 h 6049408"/>
              <a:gd name="connsiteX5" fmla="*/ 0 w 6870556"/>
              <a:gd name="connsiteY5" fmla="*/ 1732 h 6049408"/>
              <a:gd name="connsiteX0" fmla="*/ 0 w 6049674"/>
              <a:gd name="connsiteY0" fmla="*/ 1732 h 6049408"/>
              <a:gd name="connsiteX1" fmla="*/ 5478163 w 6049674"/>
              <a:gd name="connsiteY1" fmla="*/ 0 h 6049408"/>
              <a:gd name="connsiteX2" fmla="*/ 6049674 w 6049674"/>
              <a:gd name="connsiteY2" fmla="*/ 571511 h 6049408"/>
              <a:gd name="connsiteX3" fmla="*/ 6049674 w 6049674"/>
              <a:gd name="connsiteY3" fmla="*/ 6049408 h 6049408"/>
              <a:gd name="connsiteX4" fmla="*/ 27997 w 6049674"/>
              <a:gd name="connsiteY4" fmla="*/ 6040871 h 6049408"/>
              <a:gd name="connsiteX5" fmla="*/ 0 w 6049674"/>
              <a:gd name="connsiteY5" fmla="*/ 1732 h 6049408"/>
              <a:gd name="connsiteX0" fmla="*/ 0 w 6049674"/>
              <a:gd name="connsiteY0" fmla="*/ 1732 h 6051262"/>
              <a:gd name="connsiteX1" fmla="*/ 5478163 w 6049674"/>
              <a:gd name="connsiteY1" fmla="*/ 0 h 6051262"/>
              <a:gd name="connsiteX2" fmla="*/ 6049674 w 6049674"/>
              <a:gd name="connsiteY2" fmla="*/ 571511 h 6051262"/>
              <a:gd name="connsiteX3" fmla="*/ 6049674 w 6049674"/>
              <a:gd name="connsiteY3" fmla="*/ 6049408 h 6051262"/>
              <a:gd name="connsiteX4" fmla="*/ 7215 w 6049674"/>
              <a:gd name="connsiteY4" fmla="*/ 6051262 h 6051262"/>
              <a:gd name="connsiteX5" fmla="*/ 0 w 6049674"/>
              <a:gd name="connsiteY5" fmla="*/ 1732 h 605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49674" h="6051262">
                <a:moveTo>
                  <a:pt x="0" y="1732"/>
                </a:moveTo>
                <a:lnTo>
                  <a:pt x="5478163" y="0"/>
                </a:lnTo>
                <a:cubicBezTo>
                  <a:pt x="5793800" y="0"/>
                  <a:pt x="6049674" y="255874"/>
                  <a:pt x="6049674" y="571511"/>
                </a:cubicBezTo>
                <a:lnTo>
                  <a:pt x="6049674" y="6049408"/>
                </a:lnTo>
                <a:lnTo>
                  <a:pt x="7215" y="6051262"/>
                </a:lnTo>
                <a:cubicBezTo>
                  <a:pt x="7215" y="4899026"/>
                  <a:pt x="0" y="1153968"/>
                  <a:pt x="0" y="17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D621A50-03F3-E26E-E799-3D4327A1B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9946" y="808592"/>
            <a:ext cx="4975412" cy="4785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9083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5181600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1" name="Rectangle: Single Corner Rounded 2">
            <a:extLst>
              <a:ext uri="{FF2B5EF4-FFF2-40B4-BE49-F238E27FC236}">
                <a16:creationId xmlns:a16="http://schemas.microsoft.com/office/drawing/2014/main" id="{6E2FB213-3A01-FBED-5A9A-B49A641DC4C5}"/>
              </a:ext>
            </a:extLst>
          </p:cNvPr>
          <p:cNvSpPr/>
          <p:nvPr userDrawn="1"/>
        </p:nvSpPr>
        <p:spPr>
          <a:xfrm flipH="1" flipV="1">
            <a:off x="6152815" y="-1854"/>
            <a:ext cx="6049674" cy="6051262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1 w 6870557"/>
              <a:gd name="connsiteY0" fmla="*/ 1732 h 6049408"/>
              <a:gd name="connsiteX1" fmla="*/ 6299046 w 6870557"/>
              <a:gd name="connsiteY1" fmla="*/ 0 h 6049408"/>
              <a:gd name="connsiteX2" fmla="*/ 6870557 w 6870557"/>
              <a:gd name="connsiteY2" fmla="*/ 571511 h 6049408"/>
              <a:gd name="connsiteX3" fmla="*/ 6870557 w 6870557"/>
              <a:gd name="connsiteY3" fmla="*/ 6049408 h 6049408"/>
              <a:gd name="connsiteX4" fmla="*/ 0 w 6870557"/>
              <a:gd name="connsiteY4" fmla="*/ 4435187 h 6049408"/>
              <a:gd name="connsiteX5" fmla="*/ 1 w 6870557"/>
              <a:gd name="connsiteY5" fmla="*/ 1732 h 6049408"/>
              <a:gd name="connsiteX0" fmla="*/ 3176 w 6873732"/>
              <a:gd name="connsiteY0" fmla="*/ 1732 h 6049408"/>
              <a:gd name="connsiteX1" fmla="*/ 6302221 w 6873732"/>
              <a:gd name="connsiteY1" fmla="*/ 0 h 6049408"/>
              <a:gd name="connsiteX2" fmla="*/ 6873732 w 6873732"/>
              <a:gd name="connsiteY2" fmla="*/ 571511 h 6049408"/>
              <a:gd name="connsiteX3" fmla="*/ 6873732 w 6873732"/>
              <a:gd name="connsiteY3" fmla="*/ 6049408 h 6049408"/>
              <a:gd name="connsiteX4" fmla="*/ 0 w 6873732"/>
              <a:gd name="connsiteY4" fmla="*/ 5628987 h 6049408"/>
              <a:gd name="connsiteX5" fmla="*/ 3176 w 6873732"/>
              <a:gd name="connsiteY5" fmla="*/ 1732 h 6049408"/>
              <a:gd name="connsiteX0" fmla="*/ 3176 w 6873732"/>
              <a:gd name="connsiteY0" fmla="*/ 1732 h 6051262"/>
              <a:gd name="connsiteX1" fmla="*/ 6302221 w 6873732"/>
              <a:gd name="connsiteY1" fmla="*/ 0 h 6051262"/>
              <a:gd name="connsiteX2" fmla="*/ 6873732 w 6873732"/>
              <a:gd name="connsiteY2" fmla="*/ 571511 h 6051262"/>
              <a:gd name="connsiteX3" fmla="*/ 6873732 w 6873732"/>
              <a:gd name="connsiteY3" fmla="*/ 6049408 h 6051262"/>
              <a:gd name="connsiteX4" fmla="*/ 0 w 6873732"/>
              <a:gd name="connsiteY4" fmla="*/ 6051262 h 6051262"/>
              <a:gd name="connsiteX5" fmla="*/ 3176 w 6873732"/>
              <a:gd name="connsiteY5" fmla="*/ 1732 h 6051262"/>
              <a:gd name="connsiteX0" fmla="*/ 0 w 6870556"/>
              <a:gd name="connsiteY0" fmla="*/ 1732 h 6049408"/>
              <a:gd name="connsiteX1" fmla="*/ 6299045 w 6870556"/>
              <a:gd name="connsiteY1" fmla="*/ 0 h 6049408"/>
              <a:gd name="connsiteX2" fmla="*/ 6870556 w 6870556"/>
              <a:gd name="connsiteY2" fmla="*/ 571511 h 6049408"/>
              <a:gd name="connsiteX3" fmla="*/ 6870556 w 6870556"/>
              <a:gd name="connsiteY3" fmla="*/ 6049408 h 6049408"/>
              <a:gd name="connsiteX4" fmla="*/ 848879 w 6870556"/>
              <a:gd name="connsiteY4" fmla="*/ 6040871 h 6049408"/>
              <a:gd name="connsiteX5" fmla="*/ 0 w 6870556"/>
              <a:gd name="connsiteY5" fmla="*/ 1732 h 6049408"/>
              <a:gd name="connsiteX0" fmla="*/ 0 w 6049674"/>
              <a:gd name="connsiteY0" fmla="*/ 1732 h 6049408"/>
              <a:gd name="connsiteX1" fmla="*/ 5478163 w 6049674"/>
              <a:gd name="connsiteY1" fmla="*/ 0 h 6049408"/>
              <a:gd name="connsiteX2" fmla="*/ 6049674 w 6049674"/>
              <a:gd name="connsiteY2" fmla="*/ 571511 h 6049408"/>
              <a:gd name="connsiteX3" fmla="*/ 6049674 w 6049674"/>
              <a:gd name="connsiteY3" fmla="*/ 6049408 h 6049408"/>
              <a:gd name="connsiteX4" fmla="*/ 27997 w 6049674"/>
              <a:gd name="connsiteY4" fmla="*/ 6040871 h 6049408"/>
              <a:gd name="connsiteX5" fmla="*/ 0 w 6049674"/>
              <a:gd name="connsiteY5" fmla="*/ 1732 h 6049408"/>
              <a:gd name="connsiteX0" fmla="*/ 0 w 6049674"/>
              <a:gd name="connsiteY0" fmla="*/ 1732 h 6051262"/>
              <a:gd name="connsiteX1" fmla="*/ 5478163 w 6049674"/>
              <a:gd name="connsiteY1" fmla="*/ 0 h 6051262"/>
              <a:gd name="connsiteX2" fmla="*/ 6049674 w 6049674"/>
              <a:gd name="connsiteY2" fmla="*/ 571511 h 6051262"/>
              <a:gd name="connsiteX3" fmla="*/ 6049674 w 6049674"/>
              <a:gd name="connsiteY3" fmla="*/ 6049408 h 6051262"/>
              <a:gd name="connsiteX4" fmla="*/ 7215 w 6049674"/>
              <a:gd name="connsiteY4" fmla="*/ 6051262 h 6051262"/>
              <a:gd name="connsiteX5" fmla="*/ 0 w 6049674"/>
              <a:gd name="connsiteY5" fmla="*/ 1732 h 605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49674" h="6051262">
                <a:moveTo>
                  <a:pt x="0" y="1732"/>
                </a:moveTo>
                <a:lnTo>
                  <a:pt x="5478163" y="0"/>
                </a:lnTo>
                <a:cubicBezTo>
                  <a:pt x="5793800" y="0"/>
                  <a:pt x="6049674" y="255874"/>
                  <a:pt x="6049674" y="571511"/>
                </a:cubicBezTo>
                <a:lnTo>
                  <a:pt x="6049674" y="6049408"/>
                </a:lnTo>
                <a:lnTo>
                  <a:pt x="7215" y="6051262"/>
                </a:lnTo>
                <a:cubicBezTo>
                  <a:pt x="7215" y="4899026"/>
                  <a:pt x="0" y="1153968"/>
                  <a:pt x="0" y="1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D621A50-03F3-E26E-E799-3D4327A1B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9946" y="808592"/>
            <a:ext cx="4975412" cy="4785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1638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5181600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1" name="Rectangle: Single Corner Rounded 2">
            <a:extLst>
              <a:ext uri="{FF2B5EF4-FFF2-40B4-BE49-F238E27FC236}">
                <a16:creationId xmlns:a16="http://schemas.microsoft.com/office/drawing/2014/main" id="{6E2FB213-3A01-FBED-5A9A-B49A641DC4C5}"/>
              </a:ext>
            </a:extLst>
          </p:cNvPr>
          <p:cNvSpPr/>
          <p:nvPr userDrawn="1"/>
        </p:nvSpPr>
        <p:spPr>
          <a:xfrm flipH="1" flipV="1">
            <a:off x="6152815" y="-1854"/>
            <a:ext cx="6049674" cy="6051262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1 w 6870557"/>
              <a:gd name="connsiteY0" fmla="*/ 1732 h 6049408"/>
              <a:gd name="connsiteX1" fmla="*/ 6299046 w 6870557"/>
              <a:gd name="connsiteY1" fmla="*/ 0 h 6049408"/>
              <a:gd name="connsiteX2" fmla="*/ 6870557 w 6870557"/>
              <a:gd name="connsiteY2" fmla="*/ 571511 h 6049408"/>
              <a:gd name="connsiteX3" fmla="*/ 6870557 w 6870557"/>
              <a:gd name="connsiteY3" fmla="*/ 6049408 h 6049408"/>
              <a:gd name="connsiteX4" fmla="*/ 0 w 6870557"/>
              <a:gd name="connsiteY4" fmla="*/ 4435187 h 6049408"/>
              <a:gd name="connsiteX5" fmla="*/ 1 w 6870557"/>
              <a:gd name="connsiteY5" fmla="*/ 1732 h 6049408"/>
              <a:gd name="connsiteX0" fmla="*/ 3176 w 6873732"/>
              <a:gd name="connsiteY0" fmla="*/ 1732 h 6049408"/>
              <a:gd name="connsiteX1" fmla="*/ 6302221 w 6873732"/>
              <a:gd name="connsiteY1" fmla="*/ 0 h 6049408"/>
              <a:gd name="connsiteX2" fmla="*/ 6873732 w 6873732"/>
              <a:gd name="connsiteY2" fmla="*/ 571511 h 6049408"/>
              <a:gd name="connsiteX3" fmla="*/ 6873732 w 6873732"/>
              <a:gd name="connsiteY3" fmla="*/ 6049408 h 6049408"/>
              <a:gd name="connsiteX4" fmla="*/ 0 w 6873732"/>
              <a:gd name="connsiteY4" fmla="*/ 5628987 h 6049408"/>
              <a:gd name="connsiteX5" fmla="*/ 3176 w 6873732"/>
              <a:gd name="connsiteY5" fmla="*/ 1732 h 6049408"/>
              <a:gd name="connsiteX0" fmla="*/ 3176 w 6873732"/>
              <a:gd name="connsiteY0" fmla="*/ 1732 h 6051262"/>
              <a:gd name="connsiteX1" fmla="*/ 6302221 w 6873732"/>
              <a:gd name="connsiteY1" fmla="*/ 0 h 6051262"/>
              <a:gd name="connsiteX2" fmla="*/ 6873732 w 6873732"/>
              <a:gd name="connsiteY2" fmla="*/ 571511 h 6051262"/>
              <a:gd name="connsiteX3" fmla="*/ 6873732 w 6873732"/>
              <a:gd name="connsiteY3" fmla="*/ 6049408 h 6051262"/>
              <a:gd name="connsiteX4" fmla="*/ 0 w 6873732"/>
              <a:gd name="connsiteY4" fmla="*/ 6051262 h 6051262"/>
              <a:gd name="connsiteX5" fmla="*/ 3176 w 6873732"/>
              <a:gd name="connsiteY5" fmla="*/ 1732 h 6051262"/>
              <a:gd name="connsiteX0" fmla="*/ 0 w 6870556"/>
              <a:gd name="connsiteY0" fmla="*/ 1732 h 6049408"/>
              <a:gd name="connsiteX1" fmla="*/ 6299045 w 6870556"/>
              <a:gd name="connsiteY1" fmla="*/ 0 h 6049408"/>
              <a:gd name="connsiteX2" fmla="*/ 6870556 w 6870556"/>
              <a:gd name="connsiteY2" fmla="*/ 571511 h 6049408"/>
              <a:gd name="connsiteX3" fmla="*/ 6870556 w 6870556"/>
              <a:gd name="connsiteY3" fmla="*/ 6049408 h 6049408"/>
              <a:gd name="connsiteX4" fmla="*/ 848879 w 6870556"/>
              <a:gd name="connsiteY4" fmla="*/ 6040871 h 6049408"/>
              <a:gd name="connsiteX5" fmla="*/ 0 w 6870556"/>
              <a:gd name="connsiteY5" fmla="*/ 1732 h 6049408"/>
              <a:gd name="connsiteX0" fmla="*/ 0 w 6049674"/>
              <a:gd name="connsiteY0" fmla="*/ 1732 h 6049408"/>
              <a:gd name="connsiteX1" fmla="*/ 5478163 w 6049674"/>
              <a:gd name="connsiteY1" fmla="*/ 0 h 6049408"/>
              <a:gd name="connsiteX2" fmla="*/ 6049674 w 6049674"/>
              <a:gd name="connsiteY2" fmla="*/ 571511 h 6049408"/>
              <a:gd name="connsiteX3" fmla="*/ 6049674 w 6049674"/>
              <a:gd name="connsiteY3" fmla="*/ 6049408 h 6049408"/>
              <a:gd name="connsiteX4" fmla="*/ 27997 w 6049674"/>
              <a:gd name="connsiteY4" fmla="*/ 6040871 h 6049408"/>
              <a:gd name="connsiteX5" fmla="*/ 0 w 6049674"/>
              <a:gd name="connsiteY5" fmla="*/ 1732 h 6049408"/>
              <a:gd name="connsiteX0" fmla="*/ 0 w 6049674"/>
              <a:gd name="connsiteY0" fmla="*/ 1732 h 6051262"/>
              <a:gd name="connsiteX1" fmla="*/ 5478163 w 6049674"/>
              <a:gd name="connsiteY1" fmla="*/ 0 h 6051262"/>
              <a:gd name="connsiteX2" fmla="*/ 6049674 w 6049674"/>
              <a:gd name="connsiteY2" fmla="*/ 571511 h 6051262"/>
              <a:gd name="connsiteX3" fmla="*/ 6049674 w 6049674"/>
              <a:gd name="connsiteY3" fmla="*/ 6049408 h 6051262"/>
              <a:gd name="connsiteX4" fmla="*/ 7215 w 6049674"/>
              <a:gd name="connsiteY4" fmla="*/ 6051262 h 6051262"/>
              <a:gd name="connsiteX5" fmla="*/ 0 w 6049674"/>
              <a:gd name="connsiteY5" fmla="*/ 1732 h 605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49674" h="6051262">
                <a:moveTo>
                  <a:pt x="0" y="1732"/>
                </a:moveTo>
                <a:lnTo>
                  <a:pt x="5478163" y="0"/>
                </a:lnTo>
                <a:cubicBezTo>
                  <a:pt x="5793800" y="0"/>
                  <a:pt x="6049674" y="255874"/>
                  <a:pt x="6049674" y="571511"/>
                </a:cubicBezTo>
                <a:lnTo>
                  <a:pt x="6049674" y="6049408"/>
                </a:lnTo>
                <a:lnTo>
                  <a:pt x="7215" y="6051262"/>
                </a:lnTo>
                <a:cubicBezTo>
                  <a:pt x="7215" y="4899026"/>
                  <a:pt x="0" y="1153968"/>
                  <a:pt x="0" y="17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D621A50-03F3-E26E-E799-3D4327A1B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9946" y="808592"/>
            <a:ext cx="4975412" cy="4785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3662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1" name="Rectangle: Single Corner Rounded 2">
            <a:extLst>
              <a:ext uri="{FF2B5EF4-FFF2-40B4-BE49-F238E27FC236}">
                <a16:creationId xmlns:a16="http://schemas.microsoft.com/office/drawing/2014/main" id="{6E2FB213-3A01-FBED-5A9A-B49A641DC4C5}"/>
              </a:ext>
            </a:extLst>
          </p:cNvPr>
          <p:cNvSpPr/>
          <p:nvPr userDrawn="1"/>
        </p:nvSpPr>
        <p:spPr>
          <a:xfrm flipH="1" flipV="1">
            <a:off x="7400924" y="-1854"/>
            <a:ext cx="4801563" cy="4802824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1 w 6870557"/>
              <a:gd name="connsiteY0" fmla="*/ 1732 h 6049408"/>
              <a:gd name="connsiteX1" fmla="*/ 6299046 w 6870557"/>
              <a:gd name="connsiteY1" fmla="*/ 0 h 6049408"/>
              <a:gd name="connsiteX2" fmla="*/ 6870557 w 6870557"/>
              <a:gd name="connsiteY2" fmla="*/ 571511 h 6049408"/>
              <a:gd name="connsiteX3" fmla="*/ 6870557 w 6870557"/>
              <a:gd name="connsiteY3" fmla="*/ 6049408 h 6049408"/>
              <a:gd name="connsiteX4" fmla="*/ 0 w 6870557"/>
              <a:gd name="connsiteY4" fmla="*/ 4435187 h 6049408"/>
              <a:gd name="connsiteX5" fmla="*/ 1 w 6870557"/>
              <a:gd name="connsiteY5" fmla="*/ 1732 h 6049408"/>
              <a:gd name="connsiteX0" fmla="*/ 3176 w 6873732"/>
              <a:gd name="connsiteY0" fmla="*/ 1732 h 6049408"/>
              <a:gd name="connsiteX1" fmla="*/ 6302221 w 6873732"/>
              <a:gd name="connsiteY1" fmla="*/ 0 h 6049408"/>
              <a:gd name="connsiteX2" fmla="*/ 6873732 w 6873732"/>
              <a:gd name="connsiteY2" fmla="*/ 571511 h 6049408"/>
              <a:gd name="connsiteX3" fmla="*/ 6873732 w 6873732"/>
              <a:gd name="connsiteY3" fmla="*/ 6049408 h 6049408"/>
              <a:gd name="connsiteX4" fmla="*/ 0 w 6873732"/>
              <a:gd name="connsiteY4" fmla="*/ 5628987 h 6049408"/>
              <a:gd name="connsiteX5" fmla="*/ 3176 w 6873732"/>
              <a:gd name="connsiteY5" fmla="*/ 1732 h 6049408"/>
              <a:gd name="connsiteX0" fmla="*/ 3176 w 6873732"/>
              <a:gd name="connsiteY0" fmla="*/ 1732 h 6051262"/>
              <a:gd name="connsiteX1" fmla="*/ 6302221 w 6873732"/>
              <a:gd name="connsiteY1" fmla="*/ 0 h 6051262"/>
              <a:gd name="connsiteX2" fmla="*/ 6873732 w 6873732"/>
              <a:gd name="connsiteY2" fmla="*/ 571511 h 6051262"/>
              <a:gd name="connsiteX3" fmla="*/ 6873732 w 6873732"/>
              <a:gd name="connsiteY3" fmla="*/ 6049408 h 6051262"/>
              <a:gd name="connsiteX4" fmla="*/ 0 w 6873732"/>
              <a:gd name="connsiteY4" fmla="*/ 6051262 h 6051262"/>
              <a:gd name="connsiteX5" fmla="*/ 3176 w 6873732"/>
              <a:gd name="connsiteY5" fmla="*/ 1732 h 6051262"/>
              <a:gd name="connsiteX0" fmla="*/ 0 w 6870556"/>
              <a:gd name="connsiteY0" fmla="*/ 1732 h 6049408"/>
              <a:gd name="connsiteX1" fmla="*/ 6299045 w 6870556"/>
              <a:gd name="connsiteY1" fmla="*/ 0 h 6049408"/>
              <a:gd name="connsiteX2" fmla="*/ 6870556 w 6870556"/>
              <a:gd name="connsiteY2" fmla="*/ 571511 h 6049408"/>
              <a:gd name="connsiteX3" fmla="*/ 6870556 w 6870556"/>
              <a:gd name="connsiteY3" fmla="*/ 6049408 h 6049408"/>
              <a:gd name="connsiteX4" fmla="*/ 848879 w 6870556"/>
              <a:gd name="connsiteY4" fmla="*/ 6040871 h 6049408"/>
              <a:gd name="connsiteX5" fmla="*/ 0 w 6870556"/>
              <a:gd name="connsiteY5" fmla="*/ 1732 h 6049408"/>
              <a:gd name="connsiteX0" fmla="*/ 0 w 6049674"/>
              <a:gd name="connsiteY0" fmla="*/ 1732 h 6049408"/>
              <a:gd name="connsiteX1" fmla="*/ 5478163 w 6049674"/>
              <a:gd name="connsiteY1" fmla="*/ 0 h 6049408"/>
              <a:gd name="connsiteX2" fmla="*/ 6049674 w 6049674"/>
              <a:gd name="connsiteY2" fmla="*/ 571511 h 6049408"/>
              <a:gd name="connsiteX3" fmla="*/ 6049674 w 6049674"/>
              <a:gd name="connsiteY3" fmla="*/ 6049408 h 6049408"/>
              <a:gd name="connsiteX4" fmla="*/ 27997 w 6049674"/>
              <a:gd name="connsiteY4" fmla="*/ 6040871 h 6049408"/>
              <a:gd name="connsiteX5" fmla="*/ 0 w 6049674"/>
              <a:gd name="connsiteY5" fmla="*/ 1732 h 6049408"/>
              <a:gd name="connsiteX0" fmla="*/ 0 w 6049674"/>
              <a:gd name="connsiteY0" fmla="*/ 1732 h 6051262"/>
              <a:gd name="connsiteX1" fmla="*/ 5478163 w 6049674"/>
              <a:gd name="connsiteY1" fmla="*/ 0 h 6051262"/>
              <a:gd name="connsiteX2" fmla="*/ 6049674 w 6049674"/>
              <a:gd name="connsiteY2" fmla="*/ 571511 h 6051262"/>
              <a:gd name="connsiteX3" fmla="*/ 6049674 w 6049674"/>
              <a:gd name="connsiteY3" fmla="*/ 6049408 h 6051262"/>
              <a:gd name="connsiteX4" fmla="*/ 7215 w 6049674"/>
              <a:gd name="connsiteY4" fmla="*/ 6051262 h 6051262"/>
              <a:gd name="connsiteX5" fmla="*/ 0 w 6049674"/>
              <a:gd name="connsiteY5" fmla="*/ 1732 h 605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49674" h="6051262">
                <a:moveTo>
                  <a:pt x="0" y="1732"/>
                </a:moveTo>
                <a:lnTo>
                  <a:pt x="5478163" y="0"/>
                </a:lnTo>
                <a:cubicBezTo>
                  <a:pt x="5793800" y="0"/>
                  <a:pt x="6049674" y="255874"/>
                  <a:pt x="6049674" y="571511"/>
                </a:cubicBezTo>
                <a:lnTo>
                  <a:pt x="6049674" y="6049408"/>
                </a:lnTo>
                <a:lnTo>
                  <a:pt x="7215" y="6051262"/>
                </a:lnTo>
                <a:cubicBezTo>
                  <a:pt x="7215" y="4899026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4" name="Round Diagonal Corner Rectangle 8">
            <a:extLst>
              <a:ext uri="{FF2B5EF4-FFF2-40B4-BE49-F238E27FC236}">
                <a16:creationId xmlns:a16="http://schemas.microsoft.com/office/drawing/2014/main" id="{E4C435E0-087F-86CF-B5CE-38AF42A29DFF}"/>
              </a:ext>
            </a:extLst>
          </p:cNvPr>
          <p:cNvSpPr/>
          <p:nvPr userDrawn="1"/>
        </p:nvSpPr>
        <p:spPr>
          <a:xfrm>
            <a:off x="7914374" y="801717"/>
            <a:ext cx="3800225" cy="5042982"/>
          </a:xfrm>
          <a:prstGeom prst="roundRect">
            <a:avLst>
              <a:gd name="adj" fmla="val 11195"/>
            </a:avLst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13A1238-D354-F6EF-94F4-8449E1A85B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33119" y="1249315"/>
            <a:ext cx="3401559" cy="3024714"/>
          </a:xfrm>
          <a:custGeom>
            <a:avLst/>
            <a:gdLst>
              <a:gd name="connsiteX0" fmla="*/ 0 w 2476737"/>
              <a:gd name="connsiteY0" fmla="*/ 0 h 2202349"/>
              <a:gd name="connsiteX1" fmla="*/ 2109671 w 2476737"/>
              <a:gd name="connsiteY1" fmla="*/ 0 h 2202349"/>
              <a:gd name="connsiteX2" fmla="*/ 2476737 w 2476737"/>
              <a:gd name="connsiteY2" fmla="*/ 367066 h 2202349"/>
              <a:gd name="connsiteX3" fmla="*/ 2476737 w 2476737"/>
              <a:gd name="connsiteY3" fmla="*/ 1835283 h 2202349"/>
              <a:gd name="connsiteX4" fmla="*/ 2109671 w 2476737"/>
              <a:gd name="connsiteY4" fmla="*/ 2202349 h 2202349"/>
              <a:gd name="connsiteX5" fmla="*/ 0 w 2476737"/>
              <a:gd name="connsiteY5" fmla="*/ 2202349 h 220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6737" h="2202349">
                <a:moveTo>
                  <a:pt x="0" y="0"/>
                </a:moveTo>
                <a:lnTo>
                  <a:pt x="2109671" y="0"/>
                </a:lnTo>
                <a:cubicBezTo>
                  <a:pt x="2312396" y="0"/>
                  <a:pt x="2476737" y="164341"/>
                  <a:pt x="2476737" y="367066"/>
                </a:cubicBezTo>
                <a:lnTo>
                  <a:pt x="2476737" y="1835283"/>
                </a:lnTo>
                <a:cubicBezTo>
                  <a:pt x="2476737" y="2038008"/>
                  <a:pt x="2312396" y="2202349"/>
                  <a:pt x="2109671" y="2202349"/>
                </a:cubicBezTo>
                <a:lnTo>
                  <a:pt x="0" y="2202349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r>
              <a:rPr lang="en-ID" noProof="0" dirty="0"/>
              <a:t>Click to add partners photo/logo</a:t>
            </a:r>
          </a:p>
        </p:txBody>
      </p:sp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824168-5654-96E6-0702-6401D4FFF8F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081287" y="4451304"/>
            <a:ext cx="3401558" cy="1203651"/>
          </a:xfrm>
        </p:spPr>
        <p:txBody>
          <a:bodyPr/>
          <a:lstStyle>
            <a:lvl1pPr marL="0" indent="0">
              <a:buNone/>
              <a:defRPr sz="1600" b="0"/>
            </a:lvl1pPr>
          </a:lstStyle>
          <a:p>
            <a:pPr lvl="0"/>
            <a:r>
              <a:rPr lang="en-US"/>
              <a:t>Name,</a:t>
            </a:r>
          </a:p>
          <a:p>
            <a:pPr lvl="0"/>
            <a:r>
              <a:rPr lang="en-US"/>
              <a:t>Credentials Here</a:t>
            </a:r>
          </a:p>
        </p:txBody>
      </p:sp>
    </p:spTree>
    <p:extLst>
      <p:ext uri="{BB962C8B-B14F-4D97-AF65-F5344CB8AC3E}">
        <p14:creationId xmlns:p14="http://schemas.microsoft.com/office/powerpoint/2010/main" val="25541449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1" name="Rectangle: Single Corner Rounded 2">
            <a:extLst>
              <a:ext uri="{FF2B5EF4-FFF2-40B4-BE49-F238E27FC236}">
                <a16:creationId xmlns:a16="http://schemas.microsoft.com/office/drawing/2014/main" id="{6E2FB213-3A01-FBED-5A9A-B49A641DC4C5}"/>
              </a:ext>
            </a:extLst>
          </p:cNvPr>
          <p:cNvSpPr/>
          <p:nvPr userDrawn="1"/>
        </p:nvSpPr>
        <p:spPr>
          <a:xfrm flipH="1" flipV="1">
            <a:off x="7400924" y="-1854"/>
            <a:ext cx="4801563" cy="4802824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1 w 6870557"/>
              <a:gd name="connsiteY0" fmla="*/ 1732 h 6049408"/>
              <a:gd name="connsiteX1" fmla="*/ 6299046 w 6870557"/>
              <a:gd name="connsiteY1" fmla="*/ 0 h 6049408"/>
              <a:gd name="connsiteX2" fmla="*/ 6870557 w 6870557"/>
              <a:gd name="connsiteY2" fmla="*/ 571511 h 6049408"/>
              <a:gd name="connsiteX3" fmla="*/ 6870557 w 6870557"/>
              <a:gd name="connsiteY3" fmla="*/ 6049408 h 6049408"/>
              <a:gd name="connsiteX4" fmla="*/ 0 w 6870557"/>
              <a:gd name="connsiteY4" fmla="*/ 4435187 h 6049408"/>
              <a:gd name="connsiteX5" fmla="*/ 1 w 6870557"/>
              <a:gd name="connsiteY5" fmla="*/ 1732 h 6049408"/>
              <a:gd name="connsiteX0" fmla="*/ 3176 w 6873732"/>
              <a:gd name="connsiteY0" fmla="*/ 1732 h 6049408"/>
              <a:gd name="connsiteX1" fmla="*/ 6302221 w 6873732"/>
              <a:gd name="connsiteY1" fmla="*/ 0 h 6049408"/>
              <a:gd name="connsiteX2" fmla="*/ 6873732 w 6873732"/>
              <a:gd name="connsiteY2" fmla="*/ 571511 h 6049408"/>
              <a:gd name="connsiteX3" fmla="*/ 6873732 w 6873732"/>
              <a:gd name="connsiteY3" fmla="*/ 6049408 h 6049408"/>
              <a:gd name="connsiteX4" fmla="*/ 0 w 6873732"/>
              <a:gd name="connsiteY4" fmla="*/ 5628987 h 6049408"/>
              <a:gd name="connsiteX5" fmla="*/ 3176 w 6873732"/>
              <a:gd name="connsiteY5" fmla="*/ 1732 h 6049408"/>
              <a:gd name="connsiteX0" fmla="*/ 3176 w 6873732"/>
              <a:gd name="connsiteY0" fmla="*/ 1732 h 6051262"/>
              <a:gd name="connsiteX1" fmla="*/ 6302221 w 6873732"/>
              <a:gd name="connsiteY1" fmla="*/ 0 h 6051262"/>
              <a:gd name="connsiteX2" fmla="*/ 6873732 w 6873732"/>
              <a:gd name="connsiteY2" fmla="*/ 571511 h 6051262"/>
              <a:gd name="connsiteX3" fmla="*/ 6873732 w 6873732"/>
              <a:gd name="connsiteY3" fmla="*/ 6049408 h 6051262"/>
              <a:gd name="connsiteX4" fmla="*/ 0 w 6873732"/>
              <a:gd name="connsiteY4" fmla="*/ 6051262 h 6051262"/>
              <a:gd name="connsiteX5" fmla="*/ 3176 w 6873732"/>
              <a:gd name="connsiteY5" fmla="*/ 1732 h 6051262"/>
              <a:gd name="connsiteX0" fmla="*/ 0 w 6870556"/>
              <a:gd name="connsiteY0" fmla="*/ 1732 h 6049408"/>
              <a:gd name="connsiteX1" fmla="*/ 6299045 w 6870556"/>
              <a:gd name="connsiteY1" fmla="*/ 0 h 6049408"/>
              <a:gd name="connsiteX2" fmla="*/ 6870556 w 6870556"/>
              <a:gd name="connsiteY2" fmla="*/ 571511 h 6049408"/>
              <a:gd name="connsiteX3" fmla="*/ 6870556 w 6870556"/>
              <a:gd name="connsiteY3" fmla="*/ 6049408 h 6049408"/>
              <a:gd name="connsiteX4" fmla="*/ 848879 w 6870556"/>
              <a:gd name="connsiteY4" fmla="*/ 6040871 h 6049408"/>
              <a:gd name="connsiteX5" fmla="*/ 0 w 6870556"/>
              <a:gd name="connsiteY5" fmla="*/ 1732 h 6049408"/>
              <a:gd name="connsiteX0" fmla="*/ 0 w 6049674"/>
              <a:gd name="connsiteY0" fmla="*/ 1732 h 6049408"/>
              <a:gd name="connsiteX1" fmla="*/ 5478163 w 6049674"/>
              <a:gd name="connsiteY1" fmla="*/ 0 h 6049408"/>
              <a:gd name="connsiteX2" fmla="*/ 6049674 w 6049674"/>
              <a:gd name="connsiteY2" fmla="*/ 571511 h 6049408"/>
              <a:gd name="connsiteX3" fmla="*/ 6049674 w 6049674"/>
              <a:gd name="connsiteY3" fmla="*/ 6049408 h 6049408"/>
              <a:gd name="connsiteX4" fmla="*/ 27997 w 6049674"/>
              <a:gd name="connsiteY4" fmla="*/ 6040871 h 6049408"/>
              <a:gd name="connsiteX5" fmla="*/ 0 w 6049674"/>
              <a:gd name="connsiteY5" fmla="*/ 1732 h 6049408"/>
              <a:gd name="connsiteX0" fmla="*/ 0 w 6049674"/>
              <a:gd name="connsiteY0" fmla="*/ 1732 h 6051262"/>
              <a:gd name="connsiteX1" fmla="*/ 5478163 w 6049674"/>
              <a:gd name="connsiteY1" fmla="*/ 0 h 6051262"/>
              <a:gd name="connsiteX2" fmla="*/ 6049674 w 6049674"/>
              <a:gd name="connsiteY2" fmla="*/ 571511 h 6051262"/>
              <a:gd name="connsiteX3" fmla="*/ 6049674 w 6049674"/>
              <a:gd name="connsiteY3" fmla="*/ 6049408 h 6051262"/>
              <a:gd name="connsiteX4" fmla="*/ 7215 w 6049674"/>
              <a:gd name="connsiteY4" fmla="*/ 6051262 h 6051262"/>
              <a:gd name="connsiteX5" fmla="*/ 0 w 6049674"/>
              <a:gd name="connsiteY5" fmla="*/ 1732 h 605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49674" h="6051262">
                <a:moveTo>
                  <a:pt x="0" y="1732"/>
                </a:moveTo>
                <a:lnTo>
                  <a:pt x="5478163" y="0"/>
                </a:lnTo>
                <a:cubicBezTo>
                  <a:pt x="5793800" y="0"/>
                  <a:pt x="6049674" y="255874"/>
                  <a:pt x="6049674" y="571511"/>
                </a:cubicBezTo>
                <a:lnTo>
                  <a:pt x="6049674" y="6049408"/>
                </a:lnTo>
                <a:lnTo>
                  <a:pt x="7215" y="6051262"/>
                </a:lnTo>
                <a:cubicBezTo>
                  <a:pt x="7215" y="4899026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8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4" name="Round Diagonal Corner Rectangle 8">
            <a:extLst>
              <a:ext uri="{FF2B5EF4-FFF2-40B4-BE49-F238E27FC236}">
                <a16:creationId xmlns:a16="http://schemas.microsoft.com/office/drawing/2014/main" id="{E4C435E0-087F-86CF-B5CE-38AF42A29DFF}"/>
              </a:ext>
            </a:extLst>
          </p:cNvPr>
          <p:cNvSpPr/>
          <p:nvPr userDrawn="1"/>
        </p:nvSpPr>
        <p:spPr>
          <a:xfrm>
            <a:off x="7914374" y="801717"/>
            <a:ext cx="3800225" cy="5042982"/>
          </a:xfrm>
          <a:prstGeom prst="roundRect">
            <a:avLst>
              <a:gd name="adj" fmla="val 11195"/>
            </a:avLst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13A1238-D354-F6EF-94F4-8449E1A85B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33119" y="1249315"/>
            <a:ext cx="3401559" cy="3024714"/>
          </a:xfrm>
          <a:custGeom>
            <a:avLst/>
            <a:gdLst>
              <a:gd name="connsiteX0" fmla="*/ 0 w 2476737"/>
              <a:gd name="connsiteY0" fmla="*/ 0 h 2202349"/>
              <a:gd name="connsiteX1" fmla="*/ 2109671 w 2476737"/>
              <a:gd name="connsiteY1" fmla="*/ 0 h 2202349"/>
              <a:gd name="connsiteX2" fmla="*/ 2476737 w 2476737"/>
              <a:gd name="connsiteY2" fmla="*/ 367066 h 2202349"/>
              <a:gd name="connsiteX3" fmla="*/ 2476737 w 2476737"/>
              <a:gd name="connsiteY3" fmla="*/ 1835283 h 2202349"/>
              <a:gd name="connsiteX4" fmla="*/ 2109671 w 2476737"/>
              <a:gd name="connsiteY4" fmla="*/ 2202349 h 2202349"/>
              <a:gd name="connsiteX5" fmla="*/ 0 w 2476737"/>
              <a:gd name="connsiteY5" fmla="*/ 2202349 h 220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6737" h="2202349">
                <a:moveTo>
                  <a:pt x="0" y="0"/>
                </a:moveTo>
                <a:lnTo>
                  <a:pt x="2109671" y="0"/>
                </a:lnTo>
                <a:cubicBezTo>
                  <a:pt x="2312396" y="0"/>
                  <a:pt x="2476737" y="164341"/>
                  <a:pt x="2476737" y="367066"/>
                </a:cubicBezTo>
                <a:lnTo>
                  <a:pt x="2476737" y="1835283"/>
                </a:lnTo>
                <a:cubicBezTo>
                  <a:pt x="2476737" y="2038008"/>
                  <a:pt x="2312396" y="2202349"/>
                  <a:pt x="2109671" y="2202349"/>
                </a:cubicBezTo>
                <a:lnTo>
                  <a:pt x="0" y="2202349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r>
              <a:rPr lang="en-ID" noProof="0" dirty="0"/>
              <a:t>Click to add partners photo/logo</a:t>
            </a:r>
          </a:p>
        </p:txBody>
      </p:sp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824168-5654-96E6-0702-6401D4FFF8F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081287" y="4451304"/>
            <a:ext cx="3401558" cy="1203651"/>
          </a:xfrm>
        </p:spPr>
        <p:txBody>
          <a:bodyPr/>
          <a:lstStyle>
            <a:lvl1pPr marL="0" indent="0">
              <a:buNone/>
              <a:defRPr sz="1600" b="0"/>
            </a:lvl1pPr>
          </a:lstStyle>
          <a:p>
            <a:pPr lvl="0"/>
            <a:r>
              <a:rPr lang="en-US"/>
              <a:t>Name,</a:t>
            </a:r>
          </a:p>
          <a:p>
            <a:pPr lvl="0"/>
            <a:r>
              <a:rPr lang="en-US"/>
              <a:t>Credentials Here</a:t>
            </a:r>
          </a:p>
        </p:txBody>
      </p:sp>
    </p:spTree>
    <p:extLst>
      <p:ext uri="{BB962C8B-B14F-4D97-AF65-F5344CB8AC3E}">
        <p14:creationId xmlns:p14="http://schemas.microsoft.com/office/powerpoint/2010/main" val="3615859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1" name="Rectangle: Single Corner Rounded 2">
            <a:extLst>
              <a:ext uri="{FF2B5EF4-FFF2-40B4-BE49-F238E27FC236}">
                <a16:creationId xmlns:a16="http://schemas.microsoft.com/office/drawing/2014/main" id="{6E2FB213-3A01-FBED-5A9A-B49A641DC4C5}"/>
              </a:ext>
            </a:extLst>
          </p:cNvPr>
          <p:cNvSpPr/>
          <p:nvPr userDrawn="1"/>
        </p:nvSpPr>
        <p:spPr>
          <a:xfrm flipH="1" flipV="1">
            <a:off x="7400924" y="-1854"/>
            <a:ext cx="4801563" cy="4802824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1 w 6870557"/>
              <a:gd name="connsiteY0" fmla="*/ 1732 h 6049408"/>
              <a:gd name="connsiteX1" fmla="*/ 6299046 w 6870557"/>
              <a:gd name="connsiteY1" fmla="*/ 0 h 6049408"/>
              <a:gd name="connsiteX2" fmla="*/ 6870557 w 6870557"/>
              <a:gd name="connsiteY2" fmla="*/ 571511 h 6049408"/>
              <a:gd name="connsiteX3" fmla="*/ 6870557 w 6870557"/>
              <a:gd name="connsiteY3" fmla="*/ 6049408 h 6049408"/>
              <a:gd name="connsiteX4" fmla="*/ 0 w 6870557"/>
              <a:gd name="connsiteY4" fmla="*/ 4435187 h 6049408"/>
              <a:gd name="connsiteX5" fmla="*/ 1 w 6870557"/>
              <a:gd name="connsiteY5" fmla="*/ 1732 h 6049408"/>
              <a:gd name="connsiteX0" fmla="*/ 3176 w 6873732"/>
              <a:gd name="connsiteY0" fmla="*/ 1732 h 6049408"/>
              <a:gd name="connsiteX1" fmla="*/ 6302221 w 6873732"/>
              <a:gd name="connsiteY1" fmla="*/ 0 h 6049408"/>
              <a:gd name="connsiteX2" fmla="*/ 6873732 w 6873732"/>
              <a:gd name="connsiteY2" fmla="*/ 571511 h 6049408"/>
              <a:gd name="connsiteX3" fmla="*/ 6873732 w 6873732"/>
              <a:gd name="connsiteY3" fmla="*/ 6049408 h 6049408"/>
              <a:gd name="connsiteX4" fmla="*/ 0 w 6873732"/>
              <a:gd name="connsiteY4" fmla="*/ 5628987 h 6049408"/>
              <a:gd name="connsiteX5" fmla="*/ 3176 w 6873732"/>
              <a:gd name="connsiteY5" fmla="*/ 1732 h 6049408"/>
              <a:gd name="connsiteX0" fmla="*/ 3176 w 6873732"/>
              <a:gd name="connsiteY0" fmla="*/ 1732 h 6051262"/>
              <a:gd name="connsiteX1" fmla="*/ 6302221 w 6873732"/>
              <a:gd name="connsiteY1" fmla="*/ 0 h 6051262"/>
              <a:gd name="connsiteX2" fmla="*/ 6873732 w 6873732"/>
              <a:gd name="connsiteY2" fmla="*/ 571511 h 6051262"/>
              <a:gd name="connsiteX3" fmla="*/ 6873732 w 6873732"/>
              <a:gd name="connsiteY3" fmla="*/ 6049408 h 6051262"/>
              <a:gd name="connsiteX4" fmla="*/ 0 w 6873732"/>
              <a:gd name="connsiteY4" fmla="*/ 6051262 h 6051262"/>
              <a:gd name="connsiteX5" fmla="*/ 3176 w 6873732"/>
              <a:gd name="connsiteY5" fmla="*/ 1732 h 6051262"/>
              <a:gd name="connsiteX0" fmla="*/ 0 w 6870556"/>
              <a:gd name="connsiteY0" fmla="*/ 1732 h 6049408"/>
              <a:gd name="connsiteX1" fmla="*/ 6299045 w 6870556"/>
              <a:gd name="connsiteY1" fmla="*/ 0 h 6049408"/>
              <a:gd name="connsiteX2" fmla="*/ 6870556 w 6870556"/>
              <a:gd name="connsiteY2" fmla="*/ 571511 h 6049408"/>
              <a:gd name="connsiteX3" fmla="*/ 6870556 w 6870556"/>
              <a:gd name="connsiteY3" fmla="*/ 6049408 h 6049408"/>
              <a:gd name="connsiteX4" fmla="*/ 848879 w 6870556"/>
              <a:gd name="connsiteY4" fmla="*/ 6040871 h 6049408"/>
              <a:gd name="connsiteX5" fmla="*/ 0 w 6870556"/>
              <a:gd name="connsiteY5" fmla="*/ 1732 h 6049408"/>
              <a:gd name="connsiteX0" fmla="*/ 0 w 6049674"/>
              <a:gd name="connsiteY0" fmla="*/ 1732 h 6049408"/>
              <a:gd name="connsiteX1" fmla="*/ 5478163 w 6049674"/>
              <a:gd name="connsiteY1" fmla="*/ 0 h 6049408"/>
              <a:gd name="connsiteX2" fmla="*/ 6049674 w 6049674"/>
              <a:gd name="connsiteY2" fmla="*/ 571511 h 6049408"/>
              <a:gd name="connsiteX3" fmla="*/ 6049674 w 6049674"/>
              <a:gd name="connsiteY3" fmla="*/ 6049408 h 6049408"/>
              <a:gd name="connsiteX4" fmla="*/ 27997 w 6049674"/>
              <a:gd name="connsiteY4" fmla="*/ 6040871 h 6049408"/>
              <a:gd name="connsiteX5" fmla="*/ 0 w 6049674"/>
              <a:gd name="connsiteY5" fmla="*/ 1732 h 6049408"/>
              <a:gd name="connsiteX0" fmla="*/ 0 w 6049674"/>
              <a:gd name="connsiteY0" fmla="*/ 1732 h 6051262"/>
              <a:gd name="connsiteX1" fmla="*/ 5478163 w 6049674"/>
              <a:gd name="connsiteY1" fmla="*/ 0 h 6051262"/>
              <a:gd name="connsiteX2" fmla="*/ 6049674 w 6049674"/>
              <a:gd name="connsiteY2" fmla="*/ 571511 h 6051262"/>
              <a:gd name="connsiteX3" fmla="*/ 6049674 w 6049674"/>
              <a:gd name="connsiteY3" fmla="*/ 6049408 h 6051262"/>
              <a:gd name="connsiteX4" fmla="*/ 7215 w 6049674"/>
              <a:gd name="connsiteY4" fmla="*/ 6051262 h 6051262"/>
              <a:gd name="connsiteX5" fmla="*/ 0 w 6049674"/>
              <a:gd name="connsiteY5" fmla="*/ 1732 h 605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49674" h="6051262">
                <a:moveTo>
                  <a:pt x="0" y="1732"/>
                </a:moveTo>
                <a:lnTo>
                  <a:pt x="5478163" y="0"/>
                </a:lnTo>
                <a:cubicBezTo>
                  <a:pt x="5793800" y="0"/>
                  <a:pt x="6049674" y="255874"/>
                  <a:pt x="6049674" y="571511"/>
                </a:cubicBezTo>
                <a:lnTo>
                  <a:pt x="6049674" y="6049408"/>
                </a:lnTo>
                <a:lnTo>
                  <a:pt x="7215" y="6051262"/>
                </a:lnTo>
                <a:cubicBezTo>
                  <a:pt x="7215" y="4899026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4" name="Round Diagonal Corner Rectangle 8">
            <a:extLst>
              <a:ext uri="{FF2B5EF4-FFF2-40B4-BE49-F238E27FC236}">
                <a16:creationId xmlns:a16="http://schemas.microsoft.com/office/drawing/2014/main" id="{E4C435E0-087F-86CF-B5CE-38AF42A29DFF}"/>
              </a:ext>
            </a:extLst>
          </p:cNvPr>
          <p:cNvSpPr/>
          <p:nvPr userDrawn="1"/>
        </p:nvSpPr>
        <p:spPr>
          <a:xfrm>
            <a:off x="7914374" y="801717"/>
            <a:ext cx="3800225" cy="5042982"/>
          </a:xfrm>
          <a:prstGeom prst="roundRect">
            <a:avLst>
              <a:gd name="adj" fmla="val 11195"/>
            </a:avLst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13A1238-D354-F6EF-94F4-8449E1A85B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33119" y="1249315"/>
            <a:ext cx="3401559" cy="3024714"/>
          </a:xfrm>
          <a:custGeom>
            <a:avLst/>
            <a:gdLst>
              <a:gd name="connsiteX0" fmla="*/ 0 w 2476737"/>
              <a:gd name="connsiteY0" fmla="*/ 0 h 2202349"/>
              <a:gd name="connsiteX1" fmla="*/ 2109671 w 2476737"/>
              <a:gd name="connsiteY1" fmla="*/ 0 h 2202349"/>
              <a:gd name="connsiteX2" fmla="*/ 2476737 w 2476737"/>
              <a:gd name="connsiteY2" fmla="*/ 367066 h 2202349"/>
              <a:gd name="connsiteX3" fmla="*/ 2476737 w 2476737"/>
              <a:gd name="connsiteY3" fmla="*/ 1835283 h 2202349"/>
              <a:gd name="connsiteX4" fmla="*/ 2109671 w 2476737"/>
              <a:gd name="connsiteY4" fmla="*/ 2202349 h 2202349"/>
              <a:gd name="connsiteX5" fmla="*/ 0 w 2476737"/>
              <a:gd name="connsiteY5" fmla="*/ 2202349 h 220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6737" h="2202349">
                <a:moveTo>
                  <a:pt x="0" y="0"/>
                </a:moveTo>
                <a:lnTo>
                  <a:pt x="2109671" y="0"/>
                </a:lnTo>
                <a:cubicBezTo>
                  <a:pt x="2312396" y="0"/>
                  <a:pt x="2476737" y="164341"/>
                  <a:pt x="2476737" y="367066"/>
                </a:cubicBezTo>
                <a:lnTo>
                  <a:pt x="2476737" y="1835283"/>
                </a:lnTo>
                <a:cubicBezTo>
                  <a:pt x="2476737" y="2038008"/>
                  <a:pt x="2312396" y="2202349"/>
                  <a:pt x="2109671" y="2202349"/>
                </a:cubicBezTo>
                <a:lnTo>
                  <a:pt x="0" y="2202349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r>
              <a:rPr lang="en-ID" noProof="0" dirty="0"/>
              <a:t>Click to add partners photo/logo</a:t>
            </a:r>
          </a:p>
        </p:txBody>
      </p:sp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824168-5654-96E6-0702-6401D4FFF8F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081287" y="4451304"/>
            <a:ext cx="3401558" cy="1203651"/>
          </a:xfrm>
        </p:spPr>
        <p:txBody>
          <a:bodyPr/>
          <a:lstStyle>
            <a:lvl1pPr marL="0" indent="0">
              <a:buNone/>
              <a:defRPr sz="1600" b="0"/>
            </a:lvl1pPr>
          </a:lstStyle>
          <a:p>
            <a:pPr lvl="0"/>
            <a:r>
              <a:rPr lang="en-US"/>
              <a:t>Name,</a:t>
            </a:r>
          </a:p>
          <a:p>
            <a:pPr lvl="0"/>
            <a:r>
              <a:rPr lang="en-US"/>
              <a:t>Credentials Here</a:t>
            </a:r>
          </a:p>
        </p:txBody>
      </p:sp>
    </p:spTree>
    <p:extLst>
      <p:ext uri="{BB962C8B-B14F-4D97-AF65-F5344CB8AC3E}">
        <p14:creationId xmlns:p14="http://schemas.microsoft.com/office/powerpoint/2010/main" val="819802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2DE8-EF47-F3DB-831C-09E0B719B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846" y="2332566"/>
            <a:ext cx="9952603" cy="256079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35FF3-9A1C-F1FC-0457-E7B86DDA8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4846" y="5099456"/>
            <a:ext cx="9952603" cy="73470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8EA7E-2653-0421-DD3D-511DE04D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4846" y="6356350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67AA6-DA7C-1EBD-582F-62810C61F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95246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182CE-1711-9403-FF99-6A03B6A7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246" y="6356350"/>
            <a:ext cx="2180203" cy="365125"/>
          </a:xfrm>
        </p:spPr>
        <p:txBody>
          <a:bodyPr/>
          <a:lstStyle/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6DA60C4C-054F-435A-B1AD-BDA45DC07876}"/>
              </a:ext>
            </a:extLst>
          </p:cNvPr>
          <p:cNvSpPr/>
          <p:nvPr userDrawn="1"/>
        </p:nvSpPr>
        <p:spPr>
          <a:xfrm rot="5400000">
            <a:off x="-1511261" y="3503732"/>
            <a:ext cx="4087966" cy="1083870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6579" h="1083870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27333" y="1007309"/>
                  <a:pt x="4526273" y="1077323"/>
                </a:cubicBezTo>
                <a:lnTo>
                  <a:pt x="0" y="1083870"/>
                </a:lnTo>
                <a:lnTo>
                  <a:pt x="0" y="1074443"/>
                </a:lnTo>
                <a:lnTo>
                  <a:pt x="0" y="353477"/>
                </a:ln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12" name="Picture 11" descr="A close-up of a logo&#10;&#10;AI-generated content may be incorrect.">
            <a:extLst>
              <a:ext uri="{FF2B5EF4-FFF2-40B4-BE49-F238E27FC236}">
                <a16:creationId xmlns:a16="http://schemas.microsoft.com/office/drawing/2014/main" id="{4253A661-9933-A9CB-5BA4-195E1EE3B9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952" y="510394"/>
            <a:ext cx="3648701" cy="144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395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20B3ABA7-62D0-0BA9-F3E8-D7AE419C8A0D}"/>
              </a:ext>
            </a:extLst>
          </p:cNvPr>
          <p:cNvSpPr/>
          <p:nvPr userDrawn="1"/>
        </p:nvSpPr>
        <p:spPr>
          <a:xfrm rot="16200000">
            <a:off x="7879768" y="1737172"/>
            <a:ext cx="5031785" cy="3592683"/>
          </a:xfrm>
          <a:custGeom>
            <a:avLst/>
            <a:gdLst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0 w 5511800"/>
              <a:gd name="connsiteY6" fmla="*/ 3935413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3 w 5511800"/>
              <a:gd name="connsiteY6" fmla="*/ 3595691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3935413">
                <a:moveTo>
                  <a:pt x="156354" y="0"/>
                </a:moveTo>
                <a:lnTo>
                  <a:pt x="5355446" y="0"/>
                </a:lnTo>
                <a:cubicBezTo>
                  <a:pt x="5441798" y="0"/>
                  <a:pt x="5511800" y="70002"/>
                  <a:pt x="5511800" y="156354"/>
                </a:cubicBezTo>
                <a:lnTo>
                  <a:pt x="5511800" y="3935413"/>
                </a:lnTo>
                <a:lnTo>
                  <a:pt x="5511800" y="3935413"/>
                </a:lnTo>
                <a:lnTo>
                  <a:pt x="0" y="3935413"/>
                </a:lnTo>
                <a:cubicBezTo>
                  <a:pt x="1" y="3822172"/>
                  <a:pt x="2" y="3708932"/>
                  <a:pt x="3" y="3595691"/>
                </a:cubicBezTo>
                <a:cubicBezTo>
                  <a:pt x="3" y="2336005"/>
                  <a:pt x="0" y="1416040"/>
                  <a:pt x="0" y="156354"/>
                </a:cubicBezTo>
                <a:cubicBezTo>
                  <a:pt x="0" y="70002"/>
                  <a:pt x="70002" y="0"/>
                  <a:pt x="156354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8400000" scaled="0"/>
          </a:gradFill>
          <a:ln>
            <a:noFill/>
          </a:ln>
          <a:effectLst>
            <a:outerShdw blurRad="112495" dist="3847" dir="3960000" sx="100603" sy="100603" algn="ctr" rotWithShape="0">
              <a:srgbClr val="000000">
                <a:alpha val="1472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pic>
        <p:nvPicPr>
          <p:cNvPr id="11" name="Picture 10" descr="A blue circle with white text and orange and blue lines&#10;&#10;Description automatically generated">
            <a:extLst>
              <a:ext uri="{FF2B5EF4-FFF2-40B4-BE49-F238E27FC236}">
                <a16:creationId xmlns:a16="http://schemas.microsoft.com/office/drawing/2014/main" id="{09304EB2-0529-24EB-B752-0ADF64E44E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9681" y="362016"/>
            <a:ext cx="1606612" cy="1605673"/>
          </a:xfrm>
          <a:prstGeom prst="rect">
            <a:avLst/>
          </a:prstGeom>
        </p:spPr>
      </p:pic>
      <p:sp>
        <p:nvSpPr>
          <p:cNvPr id="12" name="Rectangle: Top Corners Rounded 6">
            <a:extLst>
              <a:ext uri="{FF2B5EF4-FFF2-40B4-BE49-F238E27FC236}">
                <a16:creationId xmlns:a16="http://schemas.microsoft.com/office/drawing/2014/main" id="{3F6BA702-5709-F092-4A26-57EDCE7E8912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7273FE83-4689-77E1-43D2-B2BE18CF71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64007" y="2417508"/>
            <a:ext cx="2463306" cy="302603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87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7" name="Rectangle: Top Corners Rounded 6">
            <a:extLst>
              <a:ext uri="{FF2B5EF4-FFF2-40B4-BE49-F238E27FC236}">
                <a16:creationId xmlns:a16="http://schemas.microsoft.com/office/drawing/2014/main" id="{20FD2EE3-E64E-FAAF-5E7D-90C72F40031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25" name="Rectangle: Top Corners Rounded 6">
            <a:extLst>
              <a:ext uri="{FF2B5EF4-FFF2-40B4-BE49-F238E27FC236}">
                <a16:creationId xmlns:a16="http://schemas.microsoft.com/office/drawing/2014/main" id="{A270B11E-2AE7-55B5-9166-6AEA4F2470B5}"/>
              </a:ext>
            </a:extLst>
          </p:cNvPr>
          <p:cNvSpPr/>
          <p:nvPr userDrawn="1"/>
        </p:nvSpPr>
        <p:spPr>
          <a:xfrm rot="16200000">
            <a:off x="7879768" y="1737172"/>
            <a:ext cx="5031785" cy="3592683"/>
          </a:xfrm>
          <a:custGeom>
            <a:avLst/>
            <a:gdLst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0 w 5511800"/>
              <a:gd name="connsiteY6" fmla="*/ 3935413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3 w 5511800"/>
              <a:gd name="connsiteY6" fmla="*/ 3595691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3935413">
                <a:moveTo>
                  <a:pt x="156354" y="0"/>
                </a:moveTo>
                <a:lnTo>
                  <a:pt x="5355446" y="0"/>
                </a:lnTo>
                <a:cubicBezTo>
                  <a:pt x="5441798" y="0"/>
                  <a:pt x="5511800" y="70002"/>
                  <a:pt x="5511800" y="156354"/>
                </a:cubicBezTo>
                <a:lnTo>
                  <a:pt x="5511800" y="3935413"/>
                </a:lnTo>
                <a:lnTo>
                  <a:pt x="5511800" y="3935413"/>
                </a:lnTo>
                <a:lnTo>
                  <a:pt x="0" y="3935413"/>
                </a:lnTo>
                <a:cubicBezTo>
                  <a:pt x="1" y="3822172"/>
                  <a:pt x="2" y="3708932"/>
                  <a:pt x="3" y="3595691"/>
                </a:cubicBezTo>
                <a:cubicBezTo>
                  <a:pt x="3" y="2336005"/>
                  <a:pt x="0" y="1416040"/>
                  <a:pt x="0" y="156354"/>
                </a:cubicBezTo>
                <a:cubicBezTo>
                  <a:pt x="0" y="70002"/>
                  <a:pt x="70002" y="0"/>
                  <a:pt x="156354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8400000" scaled="0"/>
          </a:gradFill>
          <a:ln>
            <a:noFill/>
          </a:ln>
          <a:effectLst>
            <a:outerShdw blurRad="112495" dist="3847" dir="3960000" sx="100603" sy="100603" algn="ctr" rotWithShape="0">
              <a:srgbClr val="000000">
                <a:alpha val="1472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FCDD64C1-D290-24B3-223B-3C32F04472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64007" y="2417508"/>
            <a:ext cx="2463306" cy="3026030"/>
          </a:xfrm>
        </p:spPr>
        <p:txBody>
          <a:bodyPr/>
          <a:lstStyle/>
          <a:p>
            <a:endParaRPr lang="en-US"/>
          </a:p>
        </p:txBody>
      </p:sp>
      <p:pic>
        <p:nvPicPr>
          <p:cNvPr id="28" name="Picture 27" descr="A logo of a company&#10;&#10;AI-generated content may be incorrect.">
            <a:extLst>
              <a:ext uri="{FF2B5EF4-FFF2-40B4-BE49-F238E27FC236}">
                <a16:creationId xmlns:a16="http://schemas.microsoft.com/office/drawing/2014/main" id="{A0A7AE51-36C1-4A59-C86B-B2405F3338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7980" y="362016"/>
            <a:ext cx="1628313" cy="162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72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2" name="Rectangle: Top Corners Rounded 6">
            <a:extLst>
              <a:ext uri="{FF2B5EF4-FFF2-40B4-BE49-F238E27FC236}">
                <a16:creationId xmlns:a16="http://schemas.microsoft.com/office/drawing/2014/main" id="{C8BF0E40-89FC-9D0A-0C02-9749CD23CAEB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9" name="Rectangle: Top Corners Rounded 6">
            <a:extLst>
              <a:ext uri="{FF2B5EF4-FFF2-40B4-BE49-F238E27FC236}">
                <a16:creationId xmlns:a16="http://schemas.microsoft.com/office/drawing/2014/main" id="{5B124BB0-88AD-CE58-C726-5C917680D381}"/>
              </a:ext>
            </a:extLst>
          </p:cNvPr>
          <p:cNvSpPr/>
          <p:nvPr userDrawn="1"/>
        </p:nvSpPr>
        <p:spPr>
          <a:xfrm rot="16200000">
            <a:off x="7879768" y="1737172"/>
            <a:ext cx="5031785" cy="3592683"/>
          </a:xfrm>
          <a:custGeom>
            <a:avLst/>
            <a:gdLst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0 w 5511800"/>
              <a:gd name="connsiteY6" fmla="*/ 3935413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3 w 5511800"/>
              <a:gd name="connsiteY6" fmla="*/ 3595691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3935413">
                <a:moveTo>
                  <a:pt x="156354" y="0"/>
                </a:moveTo>
                <a:lnTo>
                  <a:pt x="5355446" y="0"/>
                </a:lnTo>
                <a:cubicBezTo>
                  <a:pt x="5441798" y="0"/>
                  <a:pt x="5511800" y="70002"/>
                  <a:pt x="5511800" y="156354"/>
                </a:cubicBezTo>
                <a:lnTo>
                  <a:pt x="5511800" y="3935413"/>
                </a:lnTo>
                <a:lnTo>
                  <a:pt x="5511800" y="3935413"/>
                </a:lnTo>
                <a:lnTo>
                  <a:pt x="0" y="3935413"/>
                </a:lnTo>
                <a:cubicBezTo>
                  <a:pt x="1" y="3822172"/>
                  <a:pt x="2" y="3708932"/>
                  <a:pt x="3" y="3595691"/>
                </a:cubicBezTo>
                <a:cubicBezTo>
                  <a:pt x="3" y="2336005"/>
                  <a:pt x="0" y="1416040"/>
                  <a:pt x="0" y="156354"/>
                </a:cubicBezTo>
                <a:cubicBezTo>
                  <a:pt x="0" y="70002"/>
                  <a:pt x="70002" y="0"/>
                  <a:pt x="156354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8400000" scaled="0"/>
          </a:gradFill>
          <a:ln>
            <a:noFill/>
          </a:ln>
          <a:effectLst>
            <a:outerShdw blurRad="112495" dist="3847" dir="3960000" sx="100603" sy="100603" algn="ctr" rotWithShape="0">
              <a:srgbClr val="000000">
                <a:alpha val="1472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98559D17-CD80-8397-8A1E-40B50B4D8A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64007" y="2417508"/>
            <a:ext cx="2463306" cy="3026030"/>
          </a:xfrm>
        </p:spPr>
        <p:txBody>
          <a:bodyPr/>
          <a:lstStyle/>
          <a:p>
            <a:endParaRPr lang="en-US"/>
          </a:p>
        </p:txBody>
      </p:sp>
      <p:pic>
        <p:nvPicPr>
          <p:cNvPr id="23" name="Picture 22" descr="A logo of a company&#10;&#10;AI-generated content may be incorrect.">
            <a:extLst>
              <a:ext uri="{FF2B5EF4-FFF2-40B4-BE49-F238E27FC236}">
                <a16:creationId xmlns:a16="http://schemas.microsoft.com/office/drawing/2014/main" id="{6A46434D-ED80-C030-969C-5996CC2AF9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7979" y="353135"/>
            <a:ext cx="1628313" cy="162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757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2" name="Rectangle: Top Corners Rounded 6">
            <a:extLst>
              <a:ext uri="{FF2B5EF4-FFF2-40B4-BE49-F238E27FC236}">
                <a16:creationId xmlns:a16="http://schemas.microsoft.com/office/drawing/2014/main" id="{094608D9-D770-82C5-9D59-17F393C9E90E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4" name="Rectangle: Top Corners Rounded 6">
            <a:extLst>
              <a:ext uri="{FF2B5EF4-FFF2-40B4-BE49-F238E27FC236}">
                <a16:creationId xmlns:a16="http://schemas.microsoft.com/office/drawing/2014/main" id="{700BB859-BECB-D63B-C2C1-9010D6EBB8AD}"/>
              </a:ext>
            </a:extLst>
          </p:cNvPr>
          <p:cNvSpPr/>
          <p:nvPr userDrawn="1"/>
        </p:nvSpPr>
        <p:spPr>
          <a:xfrm rot="16200000">
            <a:off x="7879768" y="1737172"/>
            <a:ext cx="5031785" cy="3592683"/>
          </a:xfrm>
          <a:custGeom>
            <a:avLst/>
            <a:gdLst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0 w 5511800"/>
              <a:gd name="connsiteY6" fmla="*/ 3935413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  <a:gd name="connsiteX0" fmla="*/ 156354 w 5511800"/>
              <a:gd name="connsiteY0" fmla="*/ 0 h 3935413"/>
              <a:gd name="connsiteX1" fmla="*/ 5355446 w 5511800"/>
              <a:gd name="connsiteY1" fmla="*/ 0 h 3935413"/>
              <a:gd name="connsiteX2" fmla="*/ 5511800 w 5511800"/>
              <a:gd name="connsiteY2" fmla="*/ 156354 h 3935413"/>
              <a:gd name="connsiteX3" fmla="*/ 5511800 w 5511800"/>
              <a:gd name="connsiteY3" fmla="*/ 3935413 h 3935413"/>
              <a:gd name="connsiteX4" fmla="*/ 5511800 w 5511800"/>
              <a:gd name="connsiteY4" fmla="*/ 3935413 h 3935413"/>
              <a:gd name="connsiteX5" fmla="*/ 0 w 5511800"/>
              <a:gd name="connsiteY5" fmla="*/ 3935413 h 3935413"/>
              <a:gd name="connsiteX6" fmla="*/ 3 w 5511800"/>
              <a:gd name="connsiteY6" fmla="*/ 3595691 h 3935413"/>
              <a:gd name="connsiteX7" fmla="*/ 0 w 5511800"/>
              <a:gd name="connsiteY7" fmla="*/ 156354 h 3935413"/>
              <a:gd name="connsiteX8" fmla="*/ 156354 w 5511800"/>
              <a:gd name="connsiteY8" fmla="*/ 0 h 393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3935413">
                <a:moveTo>
                  <a:pt x="156354" y="0"/>
                </a:moveTo>
                <a:lnTo>
                  <a:pt x="5355446" y="0"/>
                </a:lnTo>
                <a:cubicBezTo>
                  <a:pt x="5441798" y="0"/>
                  <a:pt x="5511800" y="70002"/>
                  <a:pt x="5511800" y="156354"/>
                </a:cubicBezTo>
                <a:lnTo>
                  <a:pt x="5511800" y="3935413"/>
                </a:lnTo>
                <a:lnTo>
                  <a:pt x="5511800" y="3935413"/>
                </a:lnTo>
                <a:lnTo>
                  <a:pt x="0" y="3935413"/>
                </a:lnTo>
                <a:cubicBezTo>
                  <a:pt x="1" y="3822172"/>
                  <a:pt x="2" y="3708932"/>
                  <a:pt x="3" y="3595691"/>
                </a:cubicBezTo>
                <a:cubicBezTo>
                  <a:pt x="3" y="2336005"/>
                  <a:pt x="0" y="1416040"/>
                  <a:pt x="0" y="156354"/>
                </a:cubicBezTo>
                <a:cubicBezTo>
                  <a:pt x="0" y="70002"/>
                  <a:pt x="70002" y="0"/>
                  <a:pt x="156354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8400000" scaled="0"/>
          </a:gradFill>
          <a:ln>
            <a:noFill/>
          </a:ln>
          <a:effectLst>
            <a:outerShdw blurRad="112495" dist="3847" dir="3960000" sx="100603" sy="100603" algn="ctr" rotWithShape="0">
              <a:srgbClr val="000000">
                <a:alpha val="1472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17107C94-72DB-96A6-958C-B33EEC984B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64007" y="2417508"/>
            <a:ext cx="2463306" cy="3026030"/>
          </a:xfrm>
        </p:spPr>
        <p:txBody>
          <a:bodyPr/>
          <a:lstStyle/>
          <a:p>
            <a:endParaRPr lang="en-US"/>
          </a:p>
        </p:txBody>
      </p:sp>
      <p:pic>
        <p:nvPicPr>
          <p:cNvPr id="19" name="Picture 18" descr="A logo of a company&#10;&#10;AI-generated content may be incorrect.">
            <a:extLst>
              <a:ext uri="{FF2B5EF4-FFF2-40B4-BE49-F238E27FC236}">
                <a16:creationId xmlns:a16="http://schemas.microsoft.com/office/drawing/2014/main" id="{856A0ECB-8722-DC49-7346-FEAA103108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7979" y="353135"/>
            <a:ext cx="1593683" cy="159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853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7AEC2CAF-F2A1-6A71-661D-4D5DCA63B4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29496" y="2172226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630446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EF3649BB-9637-766E-0C1E-CF8026EA21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39240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12D69D48-EEA4-6DF8-3151-992D318B8F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35808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14" name="Picture Placeholder 6">
            <a:extLst>
              <a:ext uri="{FF2B5EF4-FFF2-40B4-BE49-F238E27FC236}">
                <a16:creationId xmlns:a16="http://schemas.microsoft.com/office/drawing/2014/main" id="{DB6DCF7D-24BE-1662-6747-2DAEE0A8DB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02006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7AEC2CAF-F2A1-6A71-661D-4D5DCA63B4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29496" y="2172226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6705509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613FF8-4C04-9D07-3E78-EC51D8752D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8947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2DE8-EF47-F3DB-831C-09E0B719B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846" y="2332566"/>
            <a:ext cx="9952603" cy="256079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35FF3-9A1C-F1FC-0457-E7B86DDA8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4846" y="5099456"/>
            <a:ext cx="9952603" cy="73470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8EA7E-2653-0421-DD3D-511DE04D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4846" y="6356350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67AA6-DA7C-1EBD-582F-62810C61F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95246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182CE-1711-9403-FF99-6A03B6A7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246" y="6356350"/>
            <a:ext cx="2180203" cy="365125"/>
          </a:xfrm>
        </p:spPr>
        <p:txBody>
          <a:bodyPr/>
          <a:lstStyle/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6DA60C4C-054F-435A-B1AD-BDA45DC07876}"/>
              </a:ext>
            </a:extLst>
          </p:cNvPr>
          <p:cNvSpPr/>
          <p:nvPr userDrawn="1"/>
        </p:nvSpPr>
        <p:spPr>
          <a:xfrm rot="5400000">
            <a:off x="-1511261" y="3503732"/>
            <a:ext cx="4087966" cy="1083870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6579" h="1083870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27333" y="1007309"/>
                  <a:pt x="4526273" y="1077323"/>
                </a:cubicBezTo>
                <a:lnTo>
                  <a:pt x="0" y="1083870"/>
                </a:lnTo>
                <a:lnTo>
                  <a:pt x="0" y="1074443"/>
                </a:lnTo>
                <a:lnTo>
                  <a:pt x="0" y="353477"/>
                </a:ln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10" name="Picture 9" descr="A close-up of a logo&#10;&#10;AI-generated content may be incorrect.">
            <a:extLst>
              <a:ext uri="{FF2B5EF4-FFF2-40B4-BE49-F238E27FC236}">
                <a16:creationId xmlns:a16="http://schemas.microsoft.com/office/drawing/2014/main" id="{B56B626A-5630-BA79-D216-9FD3F1BD61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952" y="510394"/>
            <a:ext cx="3648701" cy="144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822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BADE0C0-4C01-4E61-9C44-90A3E3E9C2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23206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99A44804-E400-5B22-BCEB-A002C888C9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2285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7AEC2CAF-F2A1-6A71-661D-4D5DCA63B4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29496" y="2172226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 dirty="0"/>
          </a:p>
        </p:txBody>
      </p:sp>
    </p:spTree>
    <p:extLst>
      <p:ext uri="{BB962C8B-B14F-4D97-AF65-F5344CB8AC3E}">
        <p14:creationId xmlns:p14="http://schemas.microsoft.com/office/powerpoint/2010/main" val="5290402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12" name="Picture Placeholder 6">
            <a:extLst>
              <a:ext uri="{FF2B5EF4-FFF2-40B4-BE49-F238E27FC236}">
                <a16:creationId xmlns:a16="http://schemas.microsoft.com/office/drawing/2014/main" id="{746D7945-A141-DCAA-6C7F-D0FA9EB439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907420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46A3320F-4234-3E3F-3E26-3CBA3382AD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970066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7F74-2F0C-69E5-12DA-8BADA9677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182803" cy="16339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0ED5-B3DD-02CD-4773-89C56C89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8423"/>
            <a:ext cx="6182802" cy="3998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E31A4-D0C1-712B-9ECF-17F82E7E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60A9B-9F11-C2CE-500D-4648608B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C66D4FD-29BD-2F81-8747-78BBA2886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CE6DE1-1AF2-47BE-CAA1-2A08825C1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0" name="Rectangle: Top Corners Rounded 6">
            <a:extLst>
              <a:ext uri="{FF2B5EF4-FFF2-40B4-BE49-F238E27FC236}">
                <a16:creationId xmlns:a16="http://schemas.microsoft.com/office/drawing/2014/main" id="{D9D9B867-CE2F-7A67-10E9-11CBBA41E426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3" name="Rectangle: Top Corners Rounded 6">
            <a:extLst>
              <a:ext uri="{FF2B5EF4-FFF2-40B4-BE49-F238E27FC236}">
                <a16:creationId xmlns:a16="http://schemas.microsoft.com/office/drawing/2014/main" id="{F4C4CD0E-3F32-24DA-D72A-92011E320806}"/>
              </a:ext>
            </a:extLst>
          </p:cNvPr>
          <p:cNvSpPr/>
          <p:nvPr userDrawn="1"/>
        </p:nvSpPr>
        <p:spPr>
          <a:xfrm rot="16200000">
            <a:off x="7880481" y="1721224"/>
            <a:ext cx="5360728" cy="3262313"/>
          </a:xfrm>
          <a:prstGeom prst="round2Same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6CDFF2A9-51D0-305C-B2A3-3D61F1FC4B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5"/>
            <a:ext cx="4762504" cy="3860520"/>
          </a:xfrm>
          <a:custGeom>
            <a:avLst/>
            <a:gdLst>
              <a:gd name="connsiteX0" fmla="*/ 196660 w 5486398"/>
              <a:gd name="connsiteY0" fmla="*/ 0 h 4447314"/>
              <a:gd name="connsiteX1" fmla="*/ 5486398 w 5486398"/>
              <a:gd name="connsiteY1" fmla="*/ 0 h 4447314"/>
              <a:gd name="connsiteX2" fmla="*/ 5486398 w 5486398"/>
              <a:gd name="connsiteY2" fmla="*/ 4447314 h 4447314"/>
              <a:gd name="connsiteX3" fmla="*/ 196660 w 5486398"/>
              <a:gd name="connsiteY3" fmla="*/ 4447314 h 4447314"/>
              <a:gd name="connsiteX4" fmla="*/ 0 w 5486398"/>
              <a:gd name="connsiteY4" fmla="*/ 4250654 h 4447314"/>
              <a:gd name="connsiteX5" fmla="*/ 0 w 5486398"/>
              <a:gd name="connsiteY5" fmla="*/ 196660 h 4447314"/>
              <a:gd name="connsiteX6" fmla="*/ 196660 w 5486398"/>
              <a:gd name="connsiteY6" fmla="*/ 0 h 44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86398" h="4447314">
                <a:moveTo>
                  <a:pt x="196660" y="0"/>
                </a:moveTo>
                <a:lnTo>
                  <a:pt x="5486398" y="0"/>
                </a:lnTo>
                <a:lnTo>
                  <a:pt x="5486398" y="4447314"/>
                </a:lnTo>
                <a:lnTo>
                  <a:pt x="196660" y="4447314"/>
                </a:lnTo>
                <a:cubicBezTo>
                  <a:pt x="88048" y="4447314"/>
                  <a:pt x="0" y="4359266"/>
                  <a:pt x="0" y="4250654"/>
                </a:cubicBezTo>
                <a:lnTo>
                  <a:pt x="0" y="196660"/>
                </a:lnTo>
                <a:cubicBezTo>
                  <a:pt x="0" y="88049"/>
                  <a:pt x="88048" y="0"/>
                  <a:pt x="19666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820947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>
            <a:off x="-15058" y="1592638"/>
            <a:ext cx="11597458" cy="5274259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4444415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4436918"/>
                </a:lnTo>
                <a:lnTo>
                  <a:pt x="9228" y="4444415"/>
                </a:lnTo>
                <a:cubicBezTo>
                  <a:pt x="9228" y="3292179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400000" scaled="0"/>
          </a:gra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56F625-1E2A-1D9B-B25B-AC23024F6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6392747" y="1690688"/>
            <a:ext cx="5102274" cy="507018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B50889-1BF8-3D71-C193-950E99EAF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18" name="Round Diagonal Corner Rectangle 8">
            <a:extLst>
              <a:ext uri="{FF2B5EF4-FFF2-40B4-BE49-F238E27FC236}">
                <a16:creationId xmlns:a16="http://schemas.microsoft.com/office/drawing/2014/main" id="{EF5D342C-0B6D-A2F5-79E2-B008F29B3531}"/>
              </a:ext>
            </a:extLst>
          </p:cNvPr>
          <p:cNvSpPr/>
          <p:nvPr userDrawn="1"/>
        </p:nvSpPr>
        <p:spPr>
          <a:xfrm>
            <a:off x="510289" y="2098622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ound Diagonal Corner Rectangle 8">
            <a:extLst>
              <a:ext uri="{FF2B5EF4-FFF2-40B4-BE49-F238E27FC236}">
                <a16:creationId xmlns:a16="http://schemas.microsoft.com/office/drawing/2014/main" id="{F6C723BE-004C-0703-85C4-243AE18B47AA}"/>
              </a:ext>
            </a:extLst>
          </p:cNvPr>
          <p:cNvSpPr/>
          <p:nvPr userDrawn="1"/>
        </p:nvSpPr>
        <p:spPr>
          <a:xfrm>
            <a:off x="4118545" y="2098622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 Diagonal Corner Rectangle 8">
            <a:extLst>
              <a:ext uri="{FF2B5EF4-FFF2-40B4-BE49-F238E27FC236}">
                <a16:creationId xmlns:a16="http://schemas.microsoft.com/office/drawing/2014/main" id="{3B46D5A2-4B78-34BE-BFEE-53F6CB049B1B}"/>
              </a:ext>
            </a:extLst>
          </p:cNvPr>
          <p:cNvSpPr/>
          <p:nvPr userDrawn="1"/>
        </p:nvSpPr>
        <p:spPr>
          <a:xfrm>
            <a:off x="7726801" y="2086764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DE3871A-C223-2DF5-1253-3AB2032D8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8425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6CA6416A-6D7B-4E40-93EC-67197931F7D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88425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FBE0D3BB-6942-41B1-0270-BF28A8708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1583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A7CC5A01-6429-C612-7425-4FD78BAFD3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61583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F496CD41-64E8-3B70-B9DD-C490A36C77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1197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B086DD96-3350-0801-EEE3-DA9DDDD428D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01197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93969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>
            <a:off x="-15058" y="1592638"/>
            <a:ext cx="11597458" cy="5274259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4444415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4436918"/>
                </a:lnTo>
                <a:lnTo>
                  <a:pt x="9228" y="4444415"/>
                </a:lnTo>
                <a:cubicBezTo>
                  <a:pt x="9228" y="3292179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8400000" scaled="0"/>
          </a:gra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56F625-1E2A-1D9B-B25B-AC23024F6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6392747" y="1690688"/>
            <a:ext cx="5102274" cy="507018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B50889-1BF8-3D71-C193-950E99EAF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18" name="Round Diagonal Corner Rectangle 8">
            <a:extLst>
              <a:ext uri="{FF2B5EF4-FFF2-40B4-BE49-F238E27FC236}">
                <a16:creationId xmlns:a16="http://schemas.microsoft.com/office/drawing/2014/main" id="{EF5D342C-0B6D-A2F5-79E2-B008F29B3531}"/>
              </a:ext>
            </a:extLst>
          </p:cNvPr>
          <p:cNvSpPr/>
          <p:nvPr userDrawn="1"/>
        </p:nvSpPr>
        <p:spPr>
          <a:xfrm>
            <a:off x="510289" y="2098622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ound Diagonal Corner Rectangle 8">
            <a:extLst>
              <a:ext uri="{FF2B5EF4-FFF2-40B4-BE49-F238E27FC236}">
                <a16:creationId xmlns:a16="http://schemas.microsoft.com/office/drawing/2014/main" id="{F6C723BE-004C-0703-85C4-243AE18B47AA}"/>
              </a:ext>
            </a:extLst>
          </p:cNvPr>
          <p:cNvSpPr/>
          <p:nvPr userDrawn="1"/>
        </p:nvSpPr>
        <p:spPr>
          <a:xfrm>
            <a:off x="4118545" y="2098622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 Diagonal Corner Rectangle 8">
            <a:extLst>
              <a:ext uri="{FF2B5EF4-FFF2-40B4-BE49-F238E27FC236}">
                <a16:creationId xmlns:a16="http://schemas.microsoft.com/office/drawing/2014/main" id="{3B46D5A2-4B78-34BE-BFEE-53F6CB049B1B}"/>
              </a:ext>
            </a:extLst>
          </p:cNvPr>
          <p:cNvSpPr/>
          <p:nvPr userDrawn="1"/>
        </p:nvSpPr>
        <p:spPr>
          <a:xfrm>
            <a:off x="7726801" y="2086764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DE3871A-C223-2DF5-1253-3AB2032D8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8425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6CA6416A-6D7B-4E40-93EC-67197931F7D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88425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FBE0D3BB-6942-41B1-0270-BF28A8708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1583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A7CC5A01-6429-C612-7425-4FD78BAFD3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61583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F496CD41-64E8-3B70-B9DD-C490A36C77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1197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B086DD96-3350-0801-EEE3-DA9DDDD428D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01197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70CE623-6840-E015-F07B-EEB4BCFFB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158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>
            <a:off x="-15058" y="1592638"/>
            <a:ext cx="11597458" cy="5274259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4444415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4436918"/>
                </a:lnTo>
                <a:lnTo>
                  <a:pt x="9228" y="4444415"/>
                </a:lnTo>
                <a:cubicBezTo>
                  <a:pt x="9228" y="3292179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56F625-1E2A-1D9B-B25B-AC23024F6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6392747" y="1690688"/>
            <a:ext cx="5102274" cy="507018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B50889-1BF8-3D71-C193-950E99EAF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18" name="Round Diagonal Corner Rectangle 8">
            <a:extLst>
              <a:ext uri="{FF2B5EF4-FFF2-40B4-BE49-F238E27FC236}">
                <a16:creationId xmlns:a16="http://schemas.microsoft.com/office/drawing/2014/main" id="{EF5D342C-0B6D-A2F5-79E2-B008F29B3531}"/>
              </a:ext>
            </a:extLst>
          </p:cNvPr>
          <p:cNvSpPr/>
          <p:nvPr userDrawn="1"/>
        </p:nvSpPr>
        <p:spPr>
          <a:xfrm>
            <a:off x="510289" y="2098622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ound Diagonal Corner Rectangle 8">
            <a:extLst>
              <a:ext uri="{FF2B5EF4-FFF2-40B4-BE49-F238E27FC236}">
                <a16:creationId xmlns:a16="http://schemas.microsoft.com/office/drawing/2014/main" id="{F6C723BE-004C-0703-85C4-243AE18B47AA}"/>
              </a:ext>
            </a:extLst>
          </p:cNvPr>
          <p:cNvSpPr/>
          <p:nvPr userDrawn="1"/>
        </p:nvSpPr>
        <p:spPr>
          <a:xfrm>
            <a:off x="4118545" y="2098622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 Diagonal Corner Rectangle 8">
            <a:extLst>
              <a:ext uri="{FF2B5EF4-FFF2-40B4-BE49-F238E27FC236}">
                <a16:creationId xmlns:a16="http://schemas.microsoft.com/office/drawing/2014/main" id="{3B46D5A2-4B78-34BE-BFEE-53F6CB049B1B}"/>
              </a:ext>
            </a:extLst>
          </p:cNvPr>
          <p:cNvSpPr/>
          <p:nvPr userDrawn="1"/>
        </p:nvSpPr>
        <p:spPr>
          <a:xfrm>
            <a:off x="7726801" y="2086764"/>
            <a:ext cx="3399021" cy="4112305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DE3871A-C223-2DF5-1253-3AB2032D8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8425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6CA6416A-6D7B-4E40-93EC-67197931F7D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88425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FBE0D3BB-6942-41B1-0270-BF28A8708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1583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A7CC5A01-6429-C612-7425-4FD78BAFD3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61583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F496CD41-64E8-3B70-B9DD-C490A36C77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1197" y="2475678"/>
            <a:ext cx="2873542" cy="6280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B086DD96-3350-0801-EEE3-DA9DDDD428D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01197" y="3206546"/>
            <a:ext cx="2873542" cy="275953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B7B6BE2-40A3-00FC-C822-DAEB71A46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15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>
            <a:off x="-15058" y="1592638"/>
            <a:ext cx="11597458" cy="5274259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4444415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4436918"/>
                </a:lnTo>
                <a:lnTo>
                  <a:pt x="9228" y="4444415"/>
                </a:lnTo>
                <a:cubicBezTo>
                  <a:pt x="9228" y="3292179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8400000" scaled="0"/>
          </a:gra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56F625-1E2A-1D9B-B25B-AC23024F6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6392747" y="1690688"/>
            <a:ext cx="5102274" cy="507018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B50889-1BF8-3D71-C193-950E99EAF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18" name="Round Diagonal Corner Rectangle 8">
            <a:extLst>
              <a:ext uri="{FF2B5EF4-FFF2-40B4-BE49-F238E27FC236}">
                <a16:creationId xmlns:a16="http://schemas.microsoft.com/office/drawing/2014/main" id="{EF5D342C-0B6D-A2F5-79E2-B008F29B3531}"/>
              </a:ext>
            </a:extLst>
          </p:cNvPr>
          <p:cNvSpPr/>
          <p:nvPr userDrawn="1"/>
        </p:nvSpPr>
        <p:spPr>
          <a:xfrm>
            <a:off x="510289" y="2098623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ound Diagonal Corner Rectangle 8">
            <a:extLst>
              <a:ext uri="{FF2B5EF4-FFF2-40B4-BE49-F238E27FC236}">
                <a16:creationId xmlns:a16="http://schemas.microsoft.com/office/drawing/2014/main" id="{F6C723BE-004C-0703-85C4-243AE18B47AA}"/>
              </a:ext>
            </a:extLst>
          </p:cNvPr>
          <p:cNvSpPr/>
          <p:nvPr userDrawn="1"/>
        </p:nvSpPr>
        <p:spPr>
          <a:xfrm>
            <a:off x="4118545" y="2098623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 Diagonal Corner Rectangle 8">
            <a:extLst>
              <a:ext uri="{FF2B5EF4-FFF2-40B4-BE49-F238E27FC236}">
                <a16:creationId xmlns:a16="http://schemas.microsoft.com/office/drawing/2014/main" id="{3B46D5A2-4B78-34BE-BFEE-53F6CB049B1B}"/>
              </a:ext>
            </a:extLst>
          </p:cNvPr>
          <p:cNvSpPr/>
          <p:nvPr userDrawn="1"/>
        </p:nvSpPr>
        <p:spPr>
          <a:xfrm>
            <a:off x="7726801" y="2086765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DE3871A-C223-2DF5-1253-3AB2032D8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8425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FBE0D3BB-6942-41B1-0270-BF28A8708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1583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F496CD41-64E8-3B70-B9DD-C490A36C77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1197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ound Diagonal Corner Rectangle 8">
            <a:extLst>
              <a:ext uri="{FF2B5EF4-FFF2-40B4-BE49-F238E27FC236}">
                <a16:creationId xmlns:a16="http://schemas.microsoft.com/office/drawing/2014/main" id="{10617303-5B00-B77C-3959-D4E756EE4C25}"/>
              </a:ext>
            </a:extLst>
          </p:cNvPr>
          <p:cNvSpPr/>
          <p:nvPr userDrawn="1"/>
        </p:nvSpPr>
        <p:spPr>
          <a:xfrm>
            <a:off x="510289" y="4285484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 Diagonal Corner Rectangle 8">
            <a:extLst>
              <a:ext uri="{FF2B5EF4-FFF2-40B4-BE49-F238E27FC236}">
                <a16:creationId xmlns:a16="http://schemas.microsoft.com/office/drawing/2014/main" id="{2B57FB18-BF98-1CA9-B243-4D520A8D69C6}"/>
              </a:ext>
            </a:extLst>
          </p:cNvPr>
          <p:cNvSpPr/>
          <p:nvPr userDrawn="1"/>
        </p:nvSpPr>
        <p:spPr>
          <a:xfrm>
            <a:off x="4118545" y="4285484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 Diagonal Corner Rectangle 8">
            <a:extLst>
              <a:ext uri="{FF2B5EF4-FFF2-40B4-BE49-F238E27FC236}">
                <a16:creationId xmlns:a16="http://schemas.microsoft.com/office/drawing/2014/main" id="{201D3589-28D9-8781-E5F2-C138E29D8BF6}"/>
              </a:ext>
            </a:extLst>
          </p:cNvPr>
          <p:cNvSpPr/>
          <p:nvPr userDrawn="1"/>
        </p:nvSpPr>
        <p:spPr>
          <a:xfrm>
            <a:off x="7726801" y="4273626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ADBECD-FAF8-C948-9601-E9A37EEB93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8425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CF91C6A-71FA-B58F-1324-3D06A2B2EB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61583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9219C1E-9E74-3C9B-7AAD-CDF711AE4A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197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598FE2F-1B11-56E4-3EBD-AB1AF8028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082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2DE8-EF47-F3DB-831C-09E0B719B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846" y="2332566"/>
            <a:ext cx="9952603" cy="256079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35FF3-9A1C-F1FC-0457-E7B86DDA8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4846" y="5099456"/>
            <a:ext cx="9952603" cy="73470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8EA7E-2653-0421-DD3D-511DE04D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4846" y="6356350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67AA6-DA7C-1EBD-582F-62810C61F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95246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182CE-1711-9403-FF99-6A03B6A7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246" y="6356350"/>
            <a:ext cx="2180203" cy="365125"/>
          </a:xfrm>
        </p:spPr>
        <p:txBody>
          <a:bodyPr/>
          <a:lstStyle/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6DA60C4C-054F-435A-B1AD-BDA45DC07876}"/>
              </a:ext>
            </a:extLst>
          </p:cNvPr>
          <p:cNvSpPr/>
          <p:nvPr userDrawn="1"/>
        </p:nvSpPr>
        <p:spPr>
          <a:xfrm rot="5400000">
            <a:off x="-1511261" y="3503732"/>
            <a:ext cx="4087966" cy="1083870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6579" h="1083870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27333" y="1007309"/>
                  <a:pt x="4526273" y="1077323"/>
                </a:cubicBezTo>
                <a:lnTo>
                  <a:pt x="0" y="1083870"/>
                </a:lnTo>
                <a:lnTo>
                  <a:pt x="0" y="1074443"/>
                </a:lnTo>
                <a:lnTo>
                  <a:pt x="0" y="353477"/>
                </a:ln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10" name="Picture 9" descr="A close-up of a logo&#10;&#10;AI-generated content may be incorrect.">
            <a:extLst>
              <a:ext uri="{FF2B5EF4-FFF2-40B4-BE49-F238E27FC236}">
                <a16:creationId xmlns:a16="http://schemas.microsoft.com/office/drawing/2014/main" id="{437C7077-4C76-7ECA-A48A-9E7BF5B65C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952" y="510394"/>
            <a:ext cx="3648701" cy="144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031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>
            <a:off x="-15058" y="1592638"/>
            <a:ext cx="11597458" cy="5274259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4444415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4436918"/>
                </a:lnTo>
                <a:lnTo>
                  <a:pt x="9228" y="4444415"/>
                </a:lnTo>
                <a:cubicBezTo>
                  <a:pt x="9228" y="3292179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8400000" scaled="0"/>
          </a:gra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56F625-1E2A-1D9B-B25B-AC23024F6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6392747" y="1690688"/>
            <a:ext cx="5102274" cy="507018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B50889-1BF8-3D71-C193-950E99EAF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18" name="Round Diagonal Corner Rectangle 8">
            <a:extLst>
              <a:ext uri="{FF2B5EF4-FFF2-40B4-BE49-F238E27FC236}">
                <a16:creationId xmlns:a16="http://schemas.microsoft.com/office/drawing/2014/main" id="{EF5D342C-0B6D-A2F5-79E2-B008F29B3531}"/>
              </a:ext>
            </a:extLst>
          </p:cNvPr>
          <p:cNvSpPr/>
          <p:nvPr userDrawn="1"/>
        </p:nvSpPr>
        <p:spPr>
          <a:xfrm>
            <a:off x="510289" y="2098623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ound Diagonal Corner Rectangle 8">
            <a:extLst>
              <a:ext uri="{FF2B5EF4-FFF2-40B4-BE49-F238E27FC236}">
                <a16:creationId xmlns:a16="http://schemas.microsoft.com/office/drawing/2014/main" id="{F6C723BE-004C-0703-85C4-243AE18B47AA}"/>
              </a:ext>
            </a:extLst>
          </p:cNvPr>
          <p:cNvSpPr/>
          <p:nvPr userDrawn="1"/>
        </p:nvSpPr>
        <p:spPr>
          <a:xfrm>
            <a:off x="4118545" y="2098623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 Diagonal Corner Rectangle 8">
            <a:extLst>
              <a:ext uri="{FF2B5EF4-FFF2-40B4-BE49-F238E27FC236}">
                <a16:creationId xmlns:a16="http://schemas.microsoft.com/office/drawing/2014/main" id="{3B46D5A2-4B78-34BE-BFEE-53F6CB049B1B}"/>
              </a:ext>
            </a:extLst>
          </p:cNvPr>
          <p:cNvSpPr/>
          <p:nvPr userDrawn="1"/>
        </p:nvSpPr>
        <p:spPr>
          <a:xfrm>
            <a:off x="7726801" y="2086765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DE3871A-C223-2DF5-1253-3AB2032D8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8425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FBE0D3BB-6942-41B1-0270-BF28A8708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1583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F496CD41-64E8-3B70-B9DD-C490A36C77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1197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ound Diagonal Corner Rectangle 8">
            <a:extLst>
              <a:ext uri="{FF2B5EF4-FFF2-40B4-BE49-F238E27FC236}">
                <a16:creationId xmlns:a16="http://schemas.microsoft.com/office/drawing/2014/main" id="{10617303-5B00-B77C-3959-D4E756EE4C25}"/>
              </a:ext>
            </a:extLst>
          </p:cNvPr>
          <p:cNvSpPr/>
          <p:nvPr userDrawn="1"/>
        </p:nvSpPr>
        <p:spPr>
          <a:xfrm>
            <a:off x="510289" y="4285484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 Diagonal Corner Rectangle 8">
            <a:extLst>
              <a:ext uri="{FF2B5EF4-FFF2-40B4-BE49-F238E27FC236}">
                <a16:creationId xmlns:a16="http://schemas.microsoft.com/office/drawing/2014/main" id="{2B57FB18-BF98-1CA9-B243-4D520A8D69C6}"/>
              </a:ext>
            </a:extLst>
          </p:cNvPr>
          <p:cNvSpPr/>
          <p:nvPr userDrawn="1"/>
        </p:nvSpPr>
        <p:spPr>
          <a:xfrm>
            <a:off x="4118545" y="4285484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 Diagonal Corner Rectangle 8">
            <a:extLst>
              <a:ext uri="{FF2B5EF4-FFF2-40B4-BE49-F238E27FC236}">
                <a16:creationId xmlns:a16="http://schemas.microsoft.com/office/drawing/2014/main" id="{201D3589-28D9-8781-E5F2-C138E29D8BF6}"/>
              </a:ext>
            </a:extLst>
          </p:cNvPr>
          <p:cNvSpPr/>
          <p:nvPr userDrawn="1"/>
        </p:nvSpPr>
        <p:spPr>
          <a:xfrm>
            <a:off x="7726801" y="4273626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ADBECD-FAF8-C948-9601-E9A37EEB93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8425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CF91C6A-71FA-B58F-1324-3D06A2B2EB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61583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9219C1E-9E74-3C9B-7AAD-CDF711AE4A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197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337DF49-A42E-22AF-3616-F90DEE186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16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>
            <a:off x="-15058" y="1592638"/>
            <a:ext cx="11597458" cy="5274259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4444415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4436918"/>
                </a:lnTo>
                <a:lnTo>
                  <a:pt x="9228" y="4444415"/>
                </a:lnTo>
                <a:cubicBezTo>
                  <a:pt x="9228" y="3292179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8400000" scaled="0"/>
          </a:gra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56F625-1E2A-1D9B-B25B-AC23024F6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6392747" y="1690688"/>
            <a:ext cx="5102274" cy="507018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B50889-1BF8-3D71-C193-950E99EAF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18" name="Round Diagonal Corner Rectangle 8">
            <a:extLst>
              <a:ext uri="{FF2B5EF4-FFF2-40B4-BE49-F238E27FC236}">
                <a16:creationId xmlns:a16="http://schemas.microsoft.com/office/drawing/2014/main" id="{EF5D342C-0B6D-A2F5-79E2-B008F29B3531}"/>
              </a:ext>
            </a:extLst>
          </p:cNvPr>
          <p:cNvSpPr/>
          <p:nvPr userDrawn="1"/>
        </p:nvSpPr>
        <p:spPr>
          <a:xfrm>
            <a:off x="510289" y="2098623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ound Diagonal Corner Rectangle 8">
            <a:extLst>
              <a:ext uri="{FF2B5EF4-FFF2-40B4-BE49-F238E27FC236}">
                <a16:creationId xmlns:a16="http://schemas.microsoft.com/office/drawing/2014/main" id="{F6C723BE-004C-0703-85C4-243AE18B47AA}"/>
              </a:ext>
            </a:extLst>
          </p:cNvPr>
          <p:cNvSpPr/>
          <p:nvPr userDrawn="1"/>
        </p:nvSpPr>
        <p:spPr>
          <a:xfrm>
            <a:off x="4118545" y="2098623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 Diagonal Corner Rectangle 8">
            <a:extLst>
              <a:ext uri="{FF2B5EF4-FFF2-40B4-BE49-F238E27FC236}">
                <a16:creationId xmlns:a16="http://schemas.microsoft.com/office/drawing/2014/main" id="{3B46D5A2-4B78-34BE-BFEE-53F6CB049B1B}"/>
              </a:ext>
            </a:extLst>
          </p:cNvPr>
          <p:cNvSpPr/>
          <p:nvPr userDrawn="1"/>
        </p:nvSpPr>
        <p:spPr>
          <a:xfrm>
            <a:off x="7726801" y="2086765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DE3871A-C223-2DF5-1253-3AB2032D8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8425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FBE0D3BB-6942-41B1-0270-BF28A8708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1583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F496CD41-64E8-3B70-B9DD-C490A36C77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1197" y="2338456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ound Diagonal Corner Rectangle 8">
            <a:extLst>
              <a:ext uri="{FF2B5EF4-FFF2-40B4-BE49-F238E27FC236}">
                <a16:creationId xmlns:a16="http://schemas.microsoft.com/office/drawing/2014/main" id="{10617303-5B00-B77C-3959-D4E756EE4C25}"/>
              </a:ext>
            </a:extLst>
          </p:cNvPr>
          <p:cNvSpPr/>
          <p:nvPr userDrawn="1"/>
        </p:nvSpPr>
        <p:spPr>
          <a:xfrm>
            <a:off x="510289" y="4285484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 Diagonal Corner Rectangle 8">
            <a:extLst>
              <a:ext uri="{FF2B5EF4-FFF2-40B4-BE49-F238E27FC236}">
                <a16:creationId xmlns:a16="http://schemas.microsoft.com/office/drawing/2014/main" id="{2B57FB18-BF98-1CA9-B243-4D520A8D69C6}"/>
              </a:ext>
            </a:extLst>
          </p:cNvPr>
          <p:cNvSpPr/>
          <p:nvPr userDrawn="1"/>
        </p:nvSpPr>
        <p:spPr>
          <a:xfrm>
            <a:off x="4118545" y="4285484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 Diagonal Corner Rectangle 8">
            <a:extLst>
              <a:ext uri="{FF2B5EF4-FFF2-40B4-BE49-F238E27FC236}">
                <a16:creationId xmlns:a16="http://schemas.microsoft.com/office/drawing/2014/main" id="{201D3589-28D9-8781-E5F2-C138E29D8BF6}"/>
              </a:ext>
            </a:extLst>
          </p:cNvPr>
          <p:cNvSpPr/>
          <p:nvPr userDrawn="1"/>
        </p:nvSpPr>
        <p:spPr>
          <a:xfrm>
            <a:off x="7726801" y="4273626"/>
            <a:ext cx="3399021" cy="1960760"/>
          </a:xfrm>
          <a:prstGeom prst="roundRect">
            <a:avLst>
              <a:gd name="adj" fmla="val 11195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3302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ADBECD-FAF8-C948-9601-E9A37EEB93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8425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CF91C6A-71FA-B58F-1324-3D06A2B2EB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61583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9219C1E-9E74-3C9B-7AAD-CDF711AE4A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197" y="4525317"/>
            <a:ext cx="2873542" cy="1511977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E56F49-D5A8-B8D4-2B25-0971643A7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64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>
            <a:off x="-15058" y="1592638"/>
            <a:ext cx="11597458" cy="5274259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4444415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4436918"/>
                </a:lnTo>
                <a:lnTo>
                  <a:pt x="9228" y="4444415"/>
                </a:lnTo>
                <a:cubicBezTo>
                  <a:pt x="9228" y="3292179"/>
                  <a:pt x="0" y="1153968"/>
                  <a:pt x="0" y="1732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8400000" scaled="0"/>
          </a:gra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B50889-1BF8-3D71-C193-950E99EAFF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84359"/>
            <a:ext cx="1437860" cy="561531"/>
          </a:xfrm>
          <a:prstGeom prst="rect">
            <a:avLst/>
          </a:prstGeom>
        </p:spPr>
      </p:pic>
      <p:sp>
        <p:nvSpPr>
          <p:cNvPr id="17" name="SmartArt Placeholder 16">
            <a:extLst>
              <a:ext uri="{FF2B5EF4-FFF2-40B4-BE49-F238E27FC236}">
                <a16:creationId xmlns:a16="http://schemas.microsoft.com/office/drawing/2014/main" id="{11C2B63D-E987-EAA9-CD72-BA05395A5A30}"/>
              </a:ext>
            </a:extLst>
          </p:cNvPr>
          <p:cNvSpPr>
            <a:spLocks noGrp="1"/>
          </p:cNvSpPr>
          <p:nvPr>
            <p:ph type="dgm" sz="quarter" idx="12"/>
          </p:nvPr>
        </p:nvSpPr>
        <p:spPr>
          <a:xfrm>
            <a:off x="838200" y="1798638"/>
            <a:ext cx="9728200" cy="43465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81E5F0B-C611-F0B4-2B61-50311A351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44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 flipV="1">
            <a:off x="-15058" y="-5974"/>
            <a:ext cx="11597458" cy="6081338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  <a:gd name="connsiteX0" fmla="*/ 0 w 9772732"/>
              <a:gd name="connsiteY0" fmla="*/ 1732 h 5124509"/>
              <a:gd name="connsiteX1" fmla="*/ 9201221 w 9772732"/>
              <a:gd name="connsiteY1" fmla="*/ 0 h 5124509"/>
              <a:gd name="connsiteX2" fmla="*/ 9772732 w 9772732"/>
              <a:gd name="connsiteY2" fmla="*/ 571511 h 5124509"/>
              <a:gd name="connsiteX3" fmla="*/ 9772732 w 9772732"/>
              <a:gd name="connsiteY3" fmla="*/ 5124509 h 5124509"/>
              <a:gd name="connsiteX4" fmla="*/ 9228 w 9772732"/>
              <a:gd name="connsiteY4" fmla="*/ 4444415 h 5124509"/>
              <a:gd name="connsiteX5" fmla="*/ 0 w 9772732"/>
              <a:gd name="connsiteY5" fmla="*/ 1732 h 5124509"/>
              <a:gd name="connsiteX0" fmla="*/ 0 w 9772732"/>
              <a:gd name="connsiteY0" fmla="*/ 1732 h 5124509"/>
              <a:gd name="connsiteX1" fmla="*/ 9201221 w 9772732"/>
              <a:gd name="connsiteY1" fmla="*/ 0 h 5124509"/>
              <a:gd name="connsiteX2" fmla="*/ 9772732 w 9772732"/>
              <a:gd name="connsiteY2" fmla="*/ 571511 h 5124509"/>
              <a:gd name="connsiteX3" fmla="*/ 9772732 w 9772732"/>
              <a:gd name="connsiteY3" fmla="*/ 5124509 h 5124509"/>
              <a:gd name="connsiteX4" fmla="*/ 11903 w 9772732"/>
              <a:gd name="connsiteY4" fmla="*/ 5121304 h 5124509"/>
              <a:gd name="connsiteX5" fmla="*/ 0 w 9772732"/>
              <a:gd name="connsiteY5" fmla="*/ 1732 h 512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5124509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5124509"/>
                </a:lnTo>
                <a:lnTo>
                  <a:pt x="11903" y="5121304"/>
                </a:lnTo>
                <a:cubicBezTo>
                  <a:pt x="11903" y="3969068"/>
                  <a:pt x="0" y="1153968"/>
                  <a:pt x="0" y="17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6955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193E3-6268-A4DB-5A14-E194002F3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895F2C-0952-17C2-A0F3-A9228FD1D2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"/>
          </a:blip>
          <a:stretch>
            <a:fillRect/>
          </a:stretch>
        </p:blipFill>
        <p:spPr>
          <a:xfrm>
            <a:off x="8869496" y="136524"/>
            <a:ext cx="2525579" cy="2509694"/>
          </a:xfrm>
          <a:prstGeom prst="rect">
            <a:avLst/>
          </a:prstGeom>
        </p:spPr>
      </p:pic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D438FD59-5E38-801D-D32A-81B41D585C58}"/>
              </a:ext>
            </a:extLst>
          </p:cNvPr>
          <p:cNvSpPr>
            <a:spLocks noGrp="1"/>
          </p:cNvSpPr>
          <p:nvPr>
            <p:ph type="dgm" sz="quarter" idx="12"/>
          </p:nvPr>
        </p:nvSpPr>
        <p:spPr>
          <a:xfrm>
            <a:off x="838200" y="1855788"/>
            <a:ext cx="10369550" cy="3935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74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29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 flipV="1">
            <a:off x="-15058" y="-5974"/>
            <a:ext cx="11597458" cy="6081338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  <a:gd name="connsiteX0" fmla="*/ 0 w 9772732"/>
              <a:gd name="connsiteY0" fmla="*/ 1732 h 5124509"/>
              <a:gd name="connsiteX1" fmla="*/ 9201221 w 9772732"/>
              <a:gd name="connsiteY1" fmla="*/ 0 h 5124509"/>
              <a:gd name="connsiteX2" fmla="*/ 9772732 w 9772732"/>
              <a:gd name="connsiteY2" fmla="*/ 571511 h 5124509"/>
              <a:gd name="connsiteX3" fmla="*/ 9772732 w 9772732"/>
              <a:gd name="connsiteY3" fmla="*/ 5124509 h 5124509"/>
              <a:gd name="connsiteX4" fmla="*/ 9228 w 9772732"/>
              <a:gd name="connsiteY4" fmla="*/ 4444415 h 5124509"/>
              <a:gd name="connsiteX5" fmla="*/ 0 w 9772732"/>
              <a:gd name="connsiteY5" fmla="*/ 1732 h 5124509"/>
              <a:gd name="connsiteX0" fmla="*/ 0 w 9772732"/>
              <a:gd name="connsiteY0" fmla="*/ 1732 h 5124509"/>
              <a:gd name="connsiteX1" fmla="*/ 9201221 w 9772732"/>
              <a:gd name="connsiteY1" fmla="*/ 0 h 5124509"/>
              <a:gd name="connsiteX2" fmla="*/ 9772732 w 9772732"/>
              <a:gd name="connsiteY2" fmla="*/ 571511 h 5124509"/>
              <a:gd name="connsiteX3" fmla="*/ 9772732 w 9772732"/>
              <a:gd name="connsiteY3" fmla="*/ 5124509 h 5124509"/>
              <a:gd name="connsiteX4" fmla="*/ 11903 w 9772732"/>
              <a:gd name="connsiteY4" fmla="*/ 5121304 h 5124509"/>
              <a:gd name="connsiteX5" fmla="*/ 0 w 9772732"/>
              <a:gd name="connsiteY5" fmla="*/ 1732 h 512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5124509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5124509"/>
                </a:lnTo>
                <a:lnTo>
                  <a:pt x="11903" y="5121304"/>
                </a:lnTo>
                <a:cubicBezTo>
                  <a:pt x="11903" y="3969068"/>
                  <a:pt x="0" y="1153968"/>
                  <a:pt x="0" y="1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6955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193E3-6268-A4DB-5A14-E194002F3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895F2C-0952-17C2-A0F3-A9228FD1D2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"/>
          </a:blip>
          <a:stretch>
            <a:fillRect/>
          </a:stretch>
        </p:blipFill>
        <p:spPr>
          <a:xfrm>
            <a:off x="8869496" y="136524"/>
            <a:ext cx="2525579" cy="2509694"/>
          </a:xfrm>
          <a:prstGeom prst="rect">
            <a:avLst/>
          </a:prstGeom>
        </p:spPr>
      </p:pic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D438FD59-5E38-801D-D32A-81B41D585C58}"/>
              </a:ext>
            </a:extLst>
          </p:cNvPr>
          <p:cNvSpPr>
            <a:spLocks noGrp="1"/>
          </p:cNvSpPr>
          <p:nvPr>
            <p:ph type="dgm" sz="quarter" idx="12"/>
          </p:nvPr>
        </p:nvSpPr>
        <p:spPr>
          <a:xfrm>
            <a:off x="838200" y="1855788"/>
            <a:ext cx="10369550" cy="3935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4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296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Single Corner Rounded 2">
            <a:extLst>
              <a:ext uri="{FF2B5EF4-FFF2-40B4-BE49-F238E27FC236}">
                <a16:creationId xmlns:a16="http://schemas.microsoft.com/office/drawing/2014/main" id="{34559ED3-A358-E1CD-D59F-FFAEA31E3AF0}"/>
              </a:ext>
            </a:extLst>
          </p:cNvPr>
          <p:cNvSpPr/>
          <p:nvPr userDrawn="1"/>
        </p:nvSpPr>
        <p:spPr>
          <a:xfrm flipV="1">
            <a:off x="-15058" y="-5974"/>
            <a:ext cx="11597458" cy="6081338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  <a:gd name="connsiteX0" fmla="*/ 0 w 9772732"/>
              <a:gd name="connsiteY0" fmla="*/ 1732 h 4436918"/>
              <a:gd name="connsiteX1" fmla="*/ 9201221 w 9772732"/>
              <a:gd name="connsiteY1" fmla="*/ 0 h 4436918"/>
              <a:gd name="connsiteX2" fmla="*/ 9772732 w 9772732"/>
              <a:gd name="connsiteY2" fmla="*/ 571511 h 4436918"/>
              <a:gd name="connsiteX3" fmla="*/ 9772732 w 9772732"/>
              <a:gd name="connsiteY3" fmla="*/ 4436918 h 4436918"/>
              <a:gd name="connsiteX4" fmla="*/ 2902175 w 9772732"/>
              <a:gd name="connsiteY4" fmla="*/ 4435187 h 4436918"/>
              <a:gd name="connsiteX5" fmla="*/ 0 w 9772732"/>
              <a:gd name="connsiteY5" fmla="*/ 1732 h 4436918"/>
              <a:gd name="connsiteX0" fmla="*/ 0 w 9772732"/>
              <a:gd name="connsiteY0" fmla="*/ 1732 h 4444415"/>
              <a:gd name="connsiteX1" fmla="*/ 9201221 w 9772732"/>
              <a:gd name="connsiteY1" fmla="*/ 0 h 4444415"/>
              <a:gd name="connsiteX2" fmla="*/ 9772732 w 9772732"/>
              <a:gd name="connsiteY2" fmla="*/ 571511 h 4444415"/>
              <a:gd name="connsiteX3" fmla="*/ 9772732 w 9772732"/>
              <a:gd name="connsiteY3" fmla="*/ 4436918 h 4444415"/>
              <a:gd name="connsiteX4" fmla="*/ 9228 w 9772732"/>
              <a:gd name="connsiteY4" fmla="*/ 4444415 h 4444415"/>
              <a:gd name="connsiteX5" fmla="*/ 0 w 9772732"/>
              <a:gd name="connsiteY5" fmla="*/ 1732 h 4444415"/>
              <a:gd name="connsiteX0" fmla="*/ 0 w 9772732"/>
              <a:gd name="connsiteY0" fmla="*/ 1732 h 5124509"/>
              <a:gd name="connsiteX1" fmla="*/ 9201221 w 9772732"/>
              <a:gd name="connsiteY1" fmla="*/ 0 h 5124509"/>
              <a:gd name="connsiteX2" fmla="*/ 9772732 w 9772732"/>
              <a:gd name="connsiteY2" fmla="*/ 571511 h 5124509"/>
              <a:gd name="connsiteX3" fmla="*/ 9772732 w 9772732"/>
              <a:gd name="connsiteY3" fmla="*/ 5124509 h 5124509"/>
              <a:gd name="connsiteX4" fmla="*/ 9228 w 9772732"/>
              <a:gd name="connsiteY4" fmla="*/ 4444415 h 5124509"/>
              <a:gd name="connsiteX5" fmla="*/ 0 w 9772732"/>
              <a:gd name="connsiteY5" fmla="*/ 1732 h 5124509"/>
              <a:gd name="connsiteX0" fmla="*/ 0 w 9772732"/>
              <a:gd name="connsiteY0" fmla="*/ 1732 h 5124509"/>
              <a:gd name="connsiteX1" fmla="*/ 9201221 w 9772732"/>
              <a:gd name="connsiteY1" fmla="*/ 0 h 5124509"/>
              <a:gd name="connsiteX2" fmla="*/ 9772732 w 9772732"/>
              <a:gd name="connsiteY2" fmla="*/ 571511 h 5124509"/>
              <a:gd name="connsiteX3" fmla="*/ 9772732 w 9772732"/>
              <a:gd name="connsiteY3" fmla="*/ 5124509 h 5124509"/>
              <a:gd name="connsiteX4" fmla="*/ 11903 w 9772732"/>
              <a:gd name="connsiteY4" fmla="*/ 5121304 h 5124509"/>
              <a:gd name="connsiteX5" fmla="*/ 0 w 9772732"/>
              <a:gd name="connsiteY5" fmla="*/ 1732 h 512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2732" h="5124509">
                <a:moveTo>
                  <a:pt x="0" y="1732"/>
                </a:moveTo>
                <a:lnTo>
                  <a:pt x="9201221" y="0"/>
                </a:lnTo>
                <a:cubicBezTo>
                  <a:pt x="9516858" y="0"/>
                  <a:pt x="9772732" y="255874"/>
                  <a:pt x="9772732" y="571511"/>
                </a:cubicBezTo>
                <a:lnTo>
                  <a:pt x="9772732" y="5124509"/>
                </a:lnTo>
                <a:lnTo>
                  <a:pt x="11903" y="5121304"/>
                </a:lnTo>
                <a:cubicBezTo>
                  <a:pt x="11903" y="3969068"/>
                  <a:pt x="0" y="1153968"/>
                  <a:pt x="0" y="17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35974" dist="50800" dir="1320000" algn="ctr" rotWithShape="0">
              <a:srgbClr val="000000">
                <a:alpha val="1449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6955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193E3-6268-A4DB-5A14-E194002F3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895F2C-0952-17C2-A0F3-A9228FD1D2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"/>
          </a:blip>
          <a:stretch>
            <a:fillRect/>
          </a:stretch>
        </p:blipFill>
        <p:spPr>
          <a:xfrm>
            <a:off x="8869496" y="136524"/>
            <a:ext cx="2525579" cy="2509694"/>
          </a:xfrm>
          <a:prstGeom prst="rect">
            <a:avLst/>
          </a:prstGeom>
        </p:spPr>
      </p:pic>
      <p:sp>
        <p:nvSpPr>
          <p:cNvPr id="9" name="SmartArt Placeholder 8">
            <a:extLst>
              <a:ext uri="{FF2B5EF4-FFF2-40B4-BE49-F238E27FC236}">
                <a16:creationId xmlns:a16="http://schemas.microsoft.com/office/drawing/2014/main" id="{D438FD59-5E38-801D-D32A-81B41D585C58}"/>
              </a:ext>
            </a:extLst>
          </p:cNvPr>
          <p:cNvSpPr>
            <a:spLocks noGrp="1"/>
          </p:cNvSpPr>
          <p:nvPr>
            <p:ph type="dgm" sz="quarter" idx="12"/>
          </p:nvPr>
        </p:nvSpPr>
        <p:spPr>
          <a:xfrm>
            <a:off x="838200" y="1855788"/>
            <a:ext cx="10369550" cy="3935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17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296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2">
            <a:extLst>
              <a:ext uri="{FF2B5EF4-FFF2-40B4-BE49-F238E27FC236}">
                <a16:creationId xmlns:a16="http://schemas.microsoft.com/office/drawing/2014/main" id="{5F0986A2-BF25-4E49-5623-033D2738148D}"/>
              </a:ext>
            </a:extLst>
          </p:cNvPr>
          <p:cNvSpPr/>
          <p:nvPr userDrawn="1"/>
        </p:nvSpPr>
        <p:spPr>
          <a:xfrm>
            <a:off x="-22419" y="2421082"/>
            <a:ext cx="5246472" cy="4460202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0 w 5748338"/>
              <a:gd name="connsiteY0" fmla="*/ 0 h 3442855"/>
              <a:gd name="connsiteX1" fmla="*/ 5176827 w 5748338"/>
              <a:gd name="connsiteY1" fmla="*/ 0 h 3442855"/>
              <a:gd name="connsiteX2" fmla="*/ 5748338 w 5748338"/>
              <a:gd name="connsiteY2" fmla="*/ 571511 h 3442855"/>
              <a:gd name="connsiteX3" fmla="*/ 5748338 w 5748338"/>
              <a:gd name="connsiteY3" fmla="*/ 3429000 h 3442855"/>
              <a:gd name="connsiteX4" fmla="*/ 235528 w 5748338"/>
              <a:gd name="connsiteY4" fmla="*/ 3442855 h 3442855"/>
              <a:gd name="connsiteX5" fmla="*/ 0 w 5748338"/>
              <a:gd name="connsiteY5" fmla="*/ 0 h 3442855"/>
              <a:gd name="connsiteX0" fmla="*/ 13854 w 5512810"/>
              <a:gd name="connsiteY0" fmla="*/ 13855 h 3442855"/>
              <a:gd name="connsiteX1" fmla="*/ 4941299 w 5512810"/>
              <a:gd name="connsiteY1" fmla="*/ 0 h 3442855"/>
              <a:gd name="connsiteX2" fmla="*/ 5512810 w 5512810"/>
              <a:gd name="connsiteY2" fmla="*/ 571511 h 3442855"/>
              <a:gd name="connsiteX3" fmla="*/ 5512810 w 5512810"/>
              <a:gd name="connsiteY3" fmla="*/ 3429000 h 3442855"/>
              <a:gd name="connsiteX4" fmla="*/ 0 w 5512810"/>
              <a:gd name="connsiteY4" fmla="*/ 3442855 h 3442855"/>
              <a:gd name="connsiteX5" fmla="*/ 13854 w 5512810"/>
              <a:gd name="connsiteY5" fmla="*/ 13855 h 3442855"/>
              <a:gd name="connsiteX0" fmla="*/ 0 w 5530854"/>
              <a:gd name="connsiteY0" fmla="*/ 13855 h 3442855"/>
              <a:gd name="connsiteX1" fmla="*/ 4959343 w 5530854"/>
              <a:gd name="connsiteY1" fmla="*/ 0 h 3442855"/>
              <a:gd name="connsiteX2" fmla="*/ 5530854 w 5530854"/>
              <a:gd name="connsiteY2" fmla="*/ 571511 h 3442855"/>
              <a:gd name="connsiteX3" fmla="*/ 5530854 w 5530854"/>
              <a:gd name="connsiteY3" fmla="*/ 3429000 h 3442855"/>
              <a:gd name="connsiteX4" fmla="*/ 18044 w 5530854"/>
              <a:gd name="connsiteY4" fmla="*/ 3442855 h 3442855"/>
              <a:gd name="connsiteX5" fmla="*/ 0 w 5530854"/>
              <a:gd name="connsiteY5" fmla="*/ 13855 h 3442855"/>
              <a:gd name="connsiteX0" fmla="*/ 0 w 5530854"/>
              <a:gd name="connsiteY0" fmla="*/ 13855 h 3446030"/>
              <a:gd name="connsiteX1" fmla="*/ 4959343 w 5530854"/>
              <a:gd name="connsiteY1" fmla="*/ 0 h 3446030"/>
              <a:gd name="connsiteX2" fmla="*/ 5530854 w 5530854"/>
              <a:gd name="connsiteY2" fmla="*/ 571511 h 3446030"/>
              <a:gd name="connsiteX3" fmla="*/ 5530854 w 5530854"/>
              <a:gd name="connsiteY3" fmla="*/ 3429000 h 3446030"/>
              <a:gd name="connsiteX4" fmla="*/ 8519 w 5530854"/>
              <a:gd name="connsiteY4" fmla="*/ 3446030 h 3446030"/>
              <a:gd name="connsiteX5" fmla="*/ 0 w 5530854"/>
              <a:gd name="connsiteY5" fmla="*/ 13855 h 3446030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3429000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4439653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28199 w 5246232"/>
              <a:gd name="connsiteY0" fmla="*/ 25887 h 4456683"/>
              <a:gd name="connsiteX1" fmla="*/ 4674721 w 5246232"/>
              <a:gd name="connsiteY1" fmla="*/ 0 h 4456683"/>
              <a:gd name="connsiteX2" fmla="*/ 5246232 w 5246232"/>
              <a:gd name="connsiteY2" fmla="*/ 571511 h 4456683"/>
              <a:gd name="connsiteX3" fmla="*/ 5246232 w 5246232"/>
              <a:gd name="connsiteY3" fmla="*/ 4439653 h 4456683"/>
              <a:gd name="connsiteX4" fmla="*/ 624 w 5246232"/>
              <a:gd name="connsiteY4" fmla="*/ 4456683 h 4456683"/>
              <a:gd name="connsiteX5" fmla="*/ 28199 w 5246232"/>
              <a:gd name="connsiteY5" fmla="*/ 25887 h 4456683"/>
              <a:gd name="connsiteX0" fmla="*/ 16407 w 5246472"/>
              <a:gd name="connsiteY0" fmla="*/ 37919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37919 h 4456683"/>
              <a:gd name="connsiteX0" fmla="*/ 16407 w 5246472"/>
              <a:gd name="connsiteY0" fmla="*/ 1824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1824 h 4456683"/>
              <a:gd name="connsiteX0" fmla="*/ 16407 w 5246472"/>
              <a:gd name="connsiteY0" fmla="*/ 1824 h 4465339"/>
              <a:gd name="connsiteX1" fmla="*/ 4674961 w 5246472"/>
              <a:gd name="connsiteY1" fmla="*/ 0 h 4465339"/>
              <a:gd name="connsiteX2" fmla="*/ 5246472 w 5246472"/>
              <a:gd name="connsiteY2" fmla="*/ 571511 h 4465339"/>
              <a:gd name="connsiteX3" fmla="*/ 5246472 w 5246472"/>
              <a:gd name="connsiteY3" fmla="*/ 4465339 h 4465339"/>
              <a:gd name="connsiteX4" fmla="*/ 864 w 5246472"/>
              <a:gd name="connsiteY4" fmla="*/ 4456683 h 4465339"/>
              <a:gd name="connsiteX5" fmla="*/ 16407 w 5246472"/>
              <a:gd name="connsiteY5" fmla="*/ 1824 h 4465339"/>
              <a:gd name="connsiteX0" fmla="*/ 16407 w 5246472"/>
              <a:gd name="connsiteY0" fmla="*/ 1824 h 4460202"/>
              <a:gd name="connsiteX1" fmla="*/ 4674961 w 5246472"/>
              <a:gd name="connsiteY1" fmla="*/ 0 h 4460202"/>
              <a:gd name="connsiteX2" fmla="*/ 5246472 w 5246472"/>
              <a:gd name="connsiteY2" fmla="*/ 571511 h 4460202"/>
              <a:gd name="connsiteX3" fmla="*/ 5246472 w 5246472"/>
              <a:gd name="connsiteY3" fmla="*/ 4460202 h 4460202"/>
              <a:gd name="connsiteX4" fmla="*/ 864 w 5246472"/>
              <a:gd name="connsiteY4" fmla="*/ 4456683 h 4460202"/>
              <a:gd name="connsiteX5" fmla="*/ 16407 w 5246472"/>
              <a:gd name="connsiteY5" fmla="*/ 1824 h 446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46472" h="4460202">
                <a:moveTo>
                  <a:pt x="16407" y="1824"/>
                </a:moveTo>
                <a:lnTo>
                  <a:pt x="4674961" y="0"/>
                </a:lnTo>
                <a:cubicBezTo>
                  <a:pt x="4990598" y="0"/>
                  <a:pt x="5246472" y="255874"/>
                  <a:pt x="5246472" y="571511"/>
                </a:cubicBezTo>
                <a:lnTo>
                  <a:pt x="5246472" y="4460202"/>
                </a:lnTo>
                <a:lnTo>
                  <a:pt x="864" y="4456683"/>
                </a:lnTo>
                <a:cubicBezTo>
                  <a:pt x="-5151" y="3313683"/>
                  <a:pt x="22422" y="1144824"/>
                  <a:pt x="16407" y="18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CC7742-79F4-8262-B387-050D030C33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2243" y="536952"/>
            <a:ext cx="4629871" cy="28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THANK YOU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83D399D2-A75B-C764-9FD9-D2B8C354438D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557931" y="4268842"/>
            <a:ext cx="4067077" cy="1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+mn-lt"/>
              </a:rPr>
              <a:t>to see a complete list of our upcoming educational presentations as well as Case Studies, Toolkits, Partner lists and other valuable resources. </a:t>
            </a:r>
          </a:p>
        </p:txBody>
      </p:sp>
      <p:sp>
        <p:nvSpPr>
          <p:cNvPr id="21" name="Rectangle: Rounded Corners 7">
            <a:extLst>
              <a:ext uri="{FF2B5EF4-FFF2-40B4-BE49-F238E27FC236}">
                <a16:creationId xmlns:a16="http://schemas.microsoft.com/office/drawing/2014/main" id="{DD04610A-B3D4-37F0-9726-2C2FA6AF374B}"/>
              </a:ext>
            </a:extLst>
          </p:cNvPr>
          <p:cNvSpPr/>
          <p:nvPr userDrawn="1"/>
        </p:nvSpPr>
        <p:spPr>
          <a:xfrm>
            <a:off x="602243" y="3392557"/>
            <a:ext cx="3399914" cy="7323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+mn-lt"/>
              </a:rPr>
              <a:t>Please visit </a:t>
            </a:r>
            <a:r>
              <a:rPr lang="en-US" sz="2000" b="1" err="1">
                <a:solidFill>
                  <a:schemeClr val="bg1"/>
                </a:solidFill>
                <a:latin typeface="+mn-lt"/>
              </a:rPr>
              <a:t>NRHASC.com</a:t>
            </a:r>
            <a:endParaRPr lang="en-ID" sz="200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8D7745-31DC-C066-F1AF-7310F33DD90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2243" y="900301"/>
            <a:ext cx="5221705" cy="12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This Concludes </a:t>
            </a:r>
            <a:b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Our Presentation</a:t>
            </a:r>
          </a:p>
        </p:txBody>
      </p:sp>
      <p:sp>
        <p:nvSpPr>
          <p:cNvPr id="26" name="Rectangle: Single Corner Rounded 2">
            <a:extLst>
              <a:ext uri="{FF2B5EF4-FFF2-40B4-BE49-F238E27FC236}">
                <a16:creationId xmlns:a16="http://schemas.microsoft.com/office/drawing/2014/main" id="{43DC91D5-FC16-ADF8-C1B9-F623A7EDE743}"/>
              </a:ext>
            </a:extLst>
          </p:cNvPr>
          <p:cNvSpPr/>
          <p:nvPr userDrawn="1"/>
        </p:nvSpPr>
        <p:spPr>
          <a:xfrm flipH="1">
            <a:off x="5321443" y="2424601"/>
            <a:ext cx="6870557" cy="4436918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0557" h="4436918">
                <a:moveTo>
                  <a:pt x="1" y="1732"/>
                </a:moveTo>
                <a:lnTo>
                  <a:pt x="6299046" y="0"/>
                </a:lnTo>
                <a:cubicBezTo>
                  <a:pt x="6614683" y="0"/>
                  <a:pt x="6870557" y="255874"/>
                  <a:pt x="6870557" y="571511"/>
                </a:cubicBezTo>
                <a:lnTo>
                  <a:pt x="6870557" y="4436918"/>
                </a:lnTo>
                <a:lnTo>
                  <a:pt x="0" y="4435187"/>
                </a:lnTo>
                <a:cubicBezTo>
                  <a:pt x="0" y="3282951"/>
                  <a:pt x="1" y="1153968"/>
                  <a:pt x="1" y="1732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B7AC21D2-420F-51F7-A5B1-318208F19C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5882688" y="3516156"/>
            <a:ext cx="326131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l"/>
            <a:r>
              <a:rPr lang="en-US" sz="2800" b="0">
                <a:latin typeface="+mn-lt"/>
              </a:rPr>
              <a:t>Thank you for joining us today, and thank you to our education and content partners.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4C034A1-2709-77B4-3C43-53398CA924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96847" y="2529345"/>
            <a:ext cx="2123553" cy="2110196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030894E-5FDA-0280-6244-5DC92DFCE8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9605084" y="2421082"/>
            <a:ext cx="2586913" cy="4436918"/>
          </a:xfrm>
          <a:custGeom>
            <a:avLst/>
            <a:gdLst>
              <a:gd name="connsiteX0" fmla="*/ 0 w 3259390"/>
              <a:gd name="connsiteY0" fmla="*/ 0 h 5590309"/>
              <a:gd name="connsiteX1" fmla="*/ 2716147 w 3259390"/>
              <a:gd name="connsiteY1" fmla="*/ 0 h 5590309"/>
              <a:gd name="connsiteX2" fmla="*/ 3259390 w 3259390"/>
              <a:gd name="connsiteY2" fmla="*/ 543243 h 5590309"/>
              <a:gd name="connsiteX3" fmla="*/ 3259390 w 3259390"/>
              <a:gd name="connsiteY3" fmla="*/ 5590309 h 5590309"/>
              <a:gd name="connsiteX4" fmla="*/ 0 w 3259390"/>
              <a:gd name="connsiteY4" fmla="*/ 5590309 h 559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9390" h="5590309">
                <a:moveTo>
                  <a:pt x="0" y="0"/>
                </a:moveTo>
                <a:lnTo>
                  <a:pt x="2716147" y="0"/>
                </a:lnTo>
                <a:cubicBezTo>
                  <a:pt x="3016172" y="0"/>
                  <a:pt x="3259390" y="243218"/>
                  <a:pt x="3259390" y="543243"/>
                </a:cubicBezTo>
                <a:lnTo>
                  <a:pt x="3259390" y="5590309"/>
                </a:lnTo>
                <a:lnTo>
                  <a:pt x="0" y="5590309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113E47CD-AD26-0070-5009-05895ECD7D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866" y="311710"/>
            <a:ext cx="5221705" cy="206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026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2">
            <a:extLst>
              <a:ext uri="{FF2B5EF4-FFF2-40B4-BE49-F238E27FC236}">
                <a16:creationId xmlns:a16="http://schemas.microsoft.com/office/drawing/2014/main" id="{5F0986A2-BF25-4E49-5623-033D2738148D}"/>
              </a:ext>
            </a:extLst>
          </p:cNvPr>
          <p:cNvSpPr/>
          <p:nvPr userDrawn="1"/>
        </p:nvSpPr>
        <p:spPr>
          <a:xfrm>
            <a:off x="-22419" y="2401317"/>
            <a:ext cx="5246472" cy="4460202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0 w 5748338"/>
              <a:gd name="connsiteY0" fmla="*/ 0 h 3442855"/>
              <a:gd name="connsiteX1" fmla="*/ 5176827 w 5748338"/>
              <a:gd name="connsiteY1" fmla="*/ 0 h 3442855"/>
              <a:gd name="connsiteX2" fmla="*/ 5748338 w 5748338"/>
              <a:gd name="connsiteY2" fmla="*/ 571511 h 3442855"/>
              <a:gd name="connsiteX3" fmla="*/ 5748338 w 5748338"/>
              <a:gd name="connsiteY3" fmla="*/ 3429000 h 3442855"/>
              <a:gd name="connsiteX4" fmla="*/ 235528 w 5748338"/>
              <a:gd name="connsiteY4" fmla="*/ 3442855 h 3442855"/>
              <a:gd name="connsiteX5" fmla="*/ 0 w 5748338"/>
              <a:gd name="connsiteY5" fmla="*/ 0 h 3442855"/>
              <a:gd name="connsiteX0" fmla="*/ 13854 w 5512810"/>
              <a:gd name="connsiteY0" fmla="*/ 13855 h 3442855"/>
              <a:gd name="connsiteX1" fmla="*/ 4941299 w 5512810"/>
              <a:gd name="connsiteY1" fmla="*/ 0 h 3442855"/>
              <a:gd name="connsiteX2" fmla="*/ 5512810 w 5512810"/>
              <a:gd name="connsiteY2" fmla="*/ 571511 h 3442855"/>
              <a:gd name="connsiteX3" fmla="*/ 5512810 w 5512810"/>
              <a:gd name="connsiteY3" fmla="*/ 3429000 h 3442855"/>
              <a:gd name="connsiteX4" fmla="*/ 0 w 5512810"/>
              <a:gd name="connsiteY4" fmla="*/ 3442855 h 3442855"/>
              <a:gd name="connsiteX5" fmla="*/ 13854 w 5512810"/>
              <a:gd name="connsiteY5" fmla="*/ 13855 h 3442855"/>
              <a:gd name="connsiteX0" fmla="*/ 0 w 5530854"/>
              <a:gd name="connsiteY0" fmla="*/ 13855 h 3442855"/>
              <a:gd name="connsiteX1" fmla="*/ 4959343 w 5530854"/>
              <a:gd name="connsiteY1" fmla="*/ 0 h 3442855"/>
              <a:gd name="connsiteX2" fmla="*/ 5530854 w 5530854"/>
              <a:gd name="connsiteY2" fmla="*/ 571511 h 3442855"/>
              <a:gd name="connsiteX3" fmla="*/ 5530854 w 5530854"/>
              <a:gd name="connsiteY3" fmla="*/ 3429000 h 3442855"/>
              <a:gd name="connsiteX4" fmla="*/ 18044 w 5530854"/>
              <a:gd name="connsiteY4" fmla="*/ 3442855 h 3442855"/>
              <a:gd name="connsiteX5" fmla="*/ 0 w 5530854"/>
              <a:gd name="connsiteY5" fmla="*/ 13855 h 3442855"/>
              <a:gd name="connsiteX0" fmla="*/ 0 w 5530854"/>
              <a:gd name="connsiteY0" fmla="*/ 13855 h 3446030"/>
              <a:gd name="connsiteX1" fmla="*/ 4959343 w 5530854"/>
              <a:gd name="connsiteY1" fmla="*/ 0 h 3446030"/>
              <a:gd name="connsiteX2" fmla="*/ 5530854 w 5530854"/>
              <a:gd name="connsiteY2" fmla="*/ 571511 h 3446030"/>
              <a:gd name="connsiteX3" fmla="*/ 5530854 w 5530854"/>
              <a:gd name="connsiteY3" fmla="*/ 3429000 h 3446030"/>
              <a:gd name="connsiteX4" fmla="*/ 8519 w 5530854"/>
              <a:gd name="connsiteY4" fmla="*/ 3446030 h 3446030"/>
              <a:gd name="connsiteX5" fmla="*/ 0 w 5530854"/>
              <a:gd name="connsiteY5" fmla="*/ 13855 h 3446030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3429000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0 w 5530854"/>
              <a:gd name="connsiteY0" fmla="*/ 13855 h 4456683"/>
              <a:gd name="connsiteX1" fmla="*/ 4959343 w 5530854"/>
              <a:gd name="connsiteY1" fmla="*/ 0 h 4456683"/>
              <a:gd name="connsiteX2" fmla="*/ 5530854 w 5530854"/>
              <a:gd name="connsiteY2" fmla="*/ 571511 h 4456683"/>
              <a:gd name="connsiteX3" fmla="*/ 5530854 w 5530854"/>
              <a:gd name="connsiteY3" fmla="*/ 4439653 h 4456683"/>
              <a:gd name="connsiteX4" fmla="*/ 285246 w 5530854"/>
              <a:gd name="connsiteY4" fmla="*/ 4456683 h 4456683"/>
              <a:gd name="connsiteX5" fmla="*/ 0 w 5530854"/>
              <a:gd name="connsiteY5" fmla="*/ 13855 h 4456683"/>
              <a:gd name="connsiteX0" fmla="*/ 28199 w 5246232"/>
              <a:gd name="connsiteY0" fmla="*/ 25887 h 4456683"/>
              <a:gd name="connsiteX1" fmla="*/ 4674721 w 5246232"/>
              <a:gd name="connsiteY1" fmla="*/ 0 h 4456683"/>
              <a:gd name="connsiteX2" fmla="*/ 5246232 w 5246232"/>
              <a:gd name="connsiteY2" fmla="*/ 571511 h 4456683"/>
              <a:gd name="connsiteX3" fmla="*/ 5246232 w 5246232"/>
              <a:gd name="connsiteY3" fmla="*/ 4439653 h 4456683"/>
              <a:gd name="connsiteX4" fmla="*/ 624 w 5246232"/>
              <a:gd name="connsiteY4" fmla="*/ 4456683 h 4456683"/>
              <a:gd name="connsiteX5" fmla="*/ 28199 w 5246232"/>
              <a:gd name="connsiteY5" fmla="*/ 25887 h 4456683"/>
              <a:gd name="connsiteX0" fmla="*/ 16407 w 5246472"/>
              <a:gd name="connsiteY0" fmla="*/ 37919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37919 h 4456683"/>
              <a:gd name="connsiteX0" fmla="*/ 16407 w 5246472"/>
              <a:gd name="connsiteY0" fmla="*/ 1824 h 4456683"/>
              <a:gd name="connsiteX1" fmla="*/ 4674961 w 5246472"/>
              <a:gd name="connsiteY1" fmla="*/ 0 h 4456683"/>
              <a:gd name="connsiteX2" fmla="*/ 5246472 w 5246472"/>
              <a:gd name="connsiteY2" fmla="*/ 571511 h 4456683"/>
              <a:gd name="connsiteX3" fmla="*/ 5246472 w 5246472"/>
              <a:gd name="connsiteY3" fmla="*/ 4439653 h 4456683"/>
              <a:gd name="connsiteX4" fmla="*/ 864 w 5246472"/>
              <a:gd name="connsiteY4" fmla="*/ 4456683 h 4456683"/>
              <a:gd name="connsiteX5" fmla="*/ 16407 w 5246472"/>
              <a:gd name="connsiteY5" fmla="*/ 1824 h 4456683"/>
              <a:gd name="connsiteX0" fmla="*/ 16407 w 5246472"/>
              <a:gd name="connsiteY0" fmla="*/ 1824 h 4465339"/>
              <a:gd name="connsiteX1" fmla="*/ 4674961 w 5246472"/>
              <a:gd name="connsiteY1" fmla="*/ 0 h 4465339"/>
              <a:gd name="connsiteX2" fmla="*/ 5246472 w 5246472"/>
              <a:gd name="connsiteY2" fmla="*/ 571511 h 4465339"/>
              <a:gd name="connsiteX3" fmla="*/ 5246472 w 5246472"/>
              <a:gd name="connsiteY3" fmla="*/ 4465339 h 4465339"/>
              <a:gd name="connsiteX4" fmla="*/ 864 w 5246472"/>
              <a:gd name="connsiteY4" fmla="*/ 4456683 h 4465339"/>
              <a:gd name="connsiteX5" fmla="*/ 16407 w 5246472"/>
              <a:gd name="connsiteY5" fmla="*/ 1824 h 4465339"/>
              <a:gd name="connsiteX0" fmla="*/ 16407 w 5246472"/>
              <a:gd name="connsiteY0" fmla="*/ 1824 h 4460202"/>
              <a:gd name="connsiteX1" fmla="*/ 4674961 w 5246472"/>
              <a:gd name="connsiteY1" fmla="*/ 0 h 4460202"/>
              <a:gd name="connsiteX2" fmla="*/ 5246472 w 5246472"/>
              <a:gd name="connsiteY2" fmla="*/ 571511 h 4460202"/>
              <a:gd name="connsiteX3" fmla="*/ 5246472 w 5246472"/>
              <a:gd name="connsiteY3" fmla="*/ 4460202 h 4460202"/>
              <a:gd name="connsiteX4" fmla="*/ 864 w 5246472"/>
              <a:gd name="connsiteY4" fmla="*/ 4456683 h 4460202"/>
              <a:gd name="connsiteX5" fmla="*/ 16407 w 5246472"/>
              <a:gd name="connsiteY5" fmla="*/ 1824 h 446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46472" h="4460202">
                <a:moveTo>
                  <a:pt x="16407" y="1824"/>
                </a:moveTo>
                <a:lnTo>
                  <a:pt x="4674961" y="0"/>
                </a:lnTo>
                <a:cubicBezTo>
                  <a:pt x="4990598" y="0"/>
                  <a:pt x="5246472" y="255874"/>
                  <a:pt x="5246472" y="571511"/>
                </a:cubicBezTo>
                <a:lnTo>
                  <a:pt x="5246472" y="4460202"/>
                </a:lnTo>
                <a:lnTo>
                  <a:pt x="864" y="4456683"/>
                </a:lnTo>
                <a:cubicBezTo>
                  <a:pt x="-5151" y="3313683"/>
                  <a:pt x="22422" y="1144824"/>
                  <a:pt x="16407" y="18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sp>
        <p:nvSpPr>
          <p:cNvPr id="26" name="Rectangle: Single Corner Rounded 2">
            <a:extLst>
              <a:ext uri="{FF2B5EF4-FFF2-40B4-BE49-F238E27FC236}">
                <a16:creationId xmlns:a16="http://schemas.microsoft.com/office/drawing/2014/main" id="{43DC91D5-FC16-ADF8-C1B9-F623A7EDE743}"/>
              </a:ext>
            </a:extLst>
          </p:cNvPr>
          <p:cNvSpPr/>
          <p:nvPr userDrawn="1"/>
        </p:nvSpPr>
        <p:spPr>
          <a:xfrm flipH="1">
            <a:off x="5321443" y="2424601"/>
            <a:ext cx="6870557" cy="4436918"/>
          </a:xfrm>
          <a:custGeom>
            <a:avLst/>
            <a:gdLst>
              <a:gd name="connsiteX0" fmla="*/ 0 w 5748338"/>
              <a:gd name="connsiteY0" fmla="*/ 0 h 3429000"/>
              <a:gd name="connsiteX1" fmla="*/ 5176827 w 5748338"/>
              <a:gd name="connsiteY1" fmla="*/ 0 h 3429000"/>
              <a:gd name="connsiteX2" fmla="*/ 5748338 w 5748338"/>
              <a:gd name="connsiteY2" fmla="*/ 571511 h 3429000"/>
              <a:gd name="connsiteX3" fmla="*/ 5748338 w 5748338"/>
              <a:gd name="connsiteY3" fmla="*/ 3429000 h 3429000"/>
              <a:gd name="connsiteX4" fmla="*/ 0 w 5748338"/>
              <a:gd name="connsiteY4" fmla="*/ 3429000 h 3429000"/>
              <a:gd name="connsiteX5" fmla="*/ 0 w 5748338"/>
              <a:gd name="connsiteY5" fmla="*/ 0 h 3429000"/>
              <a:gd name="connsiteX0" fmla="*/ 872837 w 6621175"/>
              <a:gd name="connsiteY0" fmla="*/ 0 h 3442855"/>
              <a:gd name="connsiteX1" fmla="*/ 6049664 w 6621175"/>
              <a:gd name="connsiteY1" fmla="*/ 0 h 3442855"/>
              <a:gd name="connsiteX2" fmla="*/ 6621175 w 6621175"/>
              <a:gd name="connsiteY2" fmla="*/ 571511 h 3442855"/>
              <a:gd name="connsiteX3" fmla="*/ 6621175 w 6621175"/>
              <a:gd name="connsiteY3" fmla="*/ 3429000 h 3442855"/>
              <a:gd name="connsiteX4" fmla="*/ 0 w 6621175"/>
              <a:gd name="connsiteY4" fmla="*/ 3442855 h 3442855"/>
              <a:gd name="connsiteX5" fmla="*/ 872837 w 6621175"/>
              <a:gd name="connsiteY5" fmla="*/ 0 h 3442855"/>
              <a:gd name="connsiteX0" fmla="*/ 1 w 6621175"/>
              <a:gd name="connsiteY0" fmla="*/ 0 h 3456709"/>
              <a:gd name="connsiteX1" fmla="*/ 6049664 w 6621175"/>
              <a:gd name="connsiteY1" fmla="*/ 13854 h 3456709"/>
              <a:gd name="connsiteX2" fmla="*/ 6621175 w 6621175"/>
              <a:gd name="connsiteY2" fmla="*/ 585365 h 3456709"/>
              <a:gd name="connsiteX3" fmla="*/ 6621175 w 6621175"/>
              <a:gd name="connsiteY3" fmla="*/ 3442854 h 3456709"/>
              <a:gd name="connsiteX4" fmla="*/ 0 w 6621175"/>
              <a:gd name="connsiteY4" fmla="*/ 3456709 h 3456709"/>
              <a:gd name="connsiteX5" fmla="*/ 1 w 6621175"/>
              <a:gd name="connsiteY5" fmla="*/ 0 h 3456709"/>
              <a:gd name="connsiteX0" fmla="*/ 0 w 6870556"/>
              <a:gd name="connsiteY0" fmla="*/ 1732 h 3442855"/>
              <a:gd name="connsiteX1" fmla="*/ 6299045 w 6870556"/>
              <a:gd name="connsiteY1" fmla="*/ 0 h 3442855"/>
              <a:gd name="connsiteX2" fmla="*/ 6870556 w 6870556"/>
              <a:gd name="connsiteY2" fmla="*/ 571511 h 3442855"/>
              <a:gd name="connsiteX3" fmla="*/ 6870556 w 6870556"/>
              <a:gd name="connsiteY3" fmla="*/ 3429000 h 3442855"/>
              <a:gd name="connsiteX4" fmla="*/ 249381 w 6870556"/>
              <a:gd name="connsiteY4" fmla="*/ 3442855 h 3442855"/>
              <a:gd name="connsiteX5" fmla="*/ 0 w 6870556"/>
              <a:gd name="connsiteY5" fmla="*/ 1732 h 3442855"/>
              <a:gd name="connsiteX0" fmla="*/ 1 w 6870557"/>
              <a:gd name="connsiteY0" fmla="*/ 1732 h 4435187"/>
              <a:gd name="connsiteX1" fmla="*/ 6299046 w 6870557"/>
              <a:gd name="connsiteY1" fmla="*/ 0 h 4435187"/>
              <a:gd name="connsiteX2" fmla="*/ 6870557 w 6870557"/>
              <a:gd name="connsiteY2" fmla="*/ 571511 h 4435187"/>
              <a:gd name="connsiteX3" fmla="*/ 6870557 w 6870557"/>
              <a:gd name="connsiteY3" fmla="*/ 3429000 h 4435187"/>
              <a:gd name="connsiteX4" fmla="*/ 0 w 6870557"/>
              <a:gd name="connsiteY4" fmla="*/ 4435187 h 4435187"/>
              <a:gd name="connsiteX5" fmla="*/ 1 w 6870557"/>
              <a:gd name="connsiteY5" fmla="*/ 1732 h 4435187"/>
              <a:gd name="connsiteX0" fmla="*/ 1 w 6870557"/>
              <a:gd name="connsiteY0" fmla="*/ 1732 h 4436918"/>
              <a:gd name="connsiteX1" fmla="*/ 6299046 w 6870557"/>
              <a:gd name="connsiteY1" fmla="*/ 0 h 4436918"/>
              <a:gd name="connsiteX2" fmla="*/ 6870557 w 6870557"/>
              <a:gd name="connsiteY2" fmla="*/ 571511 h 4436918"/>
              <a:gd name="connsiteX3" fmla="*/ 6870557 w 6870557"/>
              <a:gd name="connsiteY3" fmla="*/ 4436918 h 4436918"/>
              <a:gd name="connsiteX4" fmla="*/ 0 w 6870557"/>
              <a:gd name="connsiteY4" fmla="*/ 4435187 h 4436918"/>
              <a:gd name="connsiteX5" fmla="*/ 1 w 6870557"/>
              <a:gd name="connsiteY5" fmla="*/ 1732 h 4436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0557" h="4436918">
                <a:moveTo>
                  <a:pt x="1" y="1732"/>
                </a:moveTo>
                <a:lnTo>
                  <a:pt x="6299046" y="0"/>
                </a:lnTo>
                <a:cubicBezTo>
                  <a:pt x="6614683" y="0"/>
                  <a:pt x="6870557" y="255874"/>
                  <a:pt x="6870557" y="571511"/>
                </a:cubicBezTo>
                <a:lnTo>
                  <a:pt x="6870557" y="4436918"/>
                </a:lnTo>
                <a:lnTo>
                  <a:pt x="0" y="4435187"/>
                </a:lnTo>
                <a:cubicBezTo>
                  <a:pt x="0" y="3282951"/>
                  <a:pt x="1" y="1153968"/>
                  <a:pt x="1" y="1732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accent2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4C034A1-2709-77B4-3C43-53398CA924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188287" y="2698130"/>
            <a:ext cx="2123553" cy="2110196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0063188-5127-2AB1-294A-EE753C50D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61820" y="2996952"/>
            <a:ext cx="3343140" cy="3292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74892DFD-4C23-CFD4-B50B-B2E3A51243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4724" y="2996951"/>
            <a:ext cx="4060772" cy="32922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D0C32F-ED1B-A361-7976-64B75535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24" y="734704"/>
            <a:ext cx="448389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47CFCDAD-58B0-75D0-5BD4-624A001167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9605084" y="2421082"/>
            <a:ext cx="2586913" cy="4436918"/>
          </a:xfrm>
          <a:custGeom>
            <a:avLst/>
            <a:gdLst>
              <a:gd name="connsiteX0" fmla="*/ 0 w 3259390"/>
              <a:gd name="connsiteY0" fmla="*/ 0 h 5590309"/>
              <a:gd name="connsiteX1" fmla="*/ 2716147 w 3259390"/>
              <a:gd name="connsiteY1" fmla="*/ 0 h 5590309"/>
              <a:gd name="connsiteX2" fmla="*/ 3259390 w 3259390"/>
              <a:gd name="connsiteY2" fmla="*/ 543243 h 5590309"/>
              <a:gd name="connsiteX3" fmla="*/ 3259390 w 3259390"/>
              <a:gd name="connsiteY3" fmla="*/ 5590309 h 5590309"/>
              <a:gd name="connsiteX4" fmla="*/ 0 w 3259390"/>
              <a:gd name="connsiteY4" fmla="*/ 5590309 h 559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9390" h="5590309">
                <a:moveTo>
                  <a:pt x="0" y="0"/>
                </a:moveTo>
                <a:lnTo>
                  <a:pt x="2716147" y="0"/>
                </a:lnTo>
                <a:cubicBezTo>
                  <a:pt x="3016172" y="0"/>
                  <a:pt x="3259390" y="243218"/>
                  <a:pt x="3259390" y="543243"/>
                </a:cubicBezTo>
                <a:lnTo>
                  <a:pt x="3259390" y="5590309"/>
                </a:lnTo>
                <a:lnTo>
                  <a:pt x="0" y="5590309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CEF97C8-FBB0-1CEA-E76C-BB048DCB1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85837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6633DB4A-171D-F770-23C0-2817360806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866" y="311710"/>
            <a:ext cx="5221705" cy="206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26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6" name="Rectangle: Top Corners Rounded 6">
            <a:extLst>
              <a:ext uri="{FF2B5EF4-FFF2-40B4-BE49-F238E27FC236}">
                <a16:creationId xmlns:a16="http://schemas.microsoft.com/office/drawing/2014/main" id="{86FF2695-8449-19FC-18AE-F65C2B4B87E7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1E0DD03-9C8B-48EB-4745-BEA21D663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Style Guide / How to Use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E7989E7-99AE-D208-2894-B5F526918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372828" cy="215606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Typography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Use the font “Aptos”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Titles, headers, and sub-headers should be Title Case and a font weight of </a:t>
            </a:r>
            <a:r>
              <a:rPr lang="en-US" sz="2000" b="1" dirty="0"/>
              <a:t>Aptos Bold</a:t>
            </a:r>
            <a:r>
              <a:rPr lang="en-US" sz="2000" dirty="0"/>
              <a:t>.</a:t>
            </a:r>
            <a:r>
              <a:rPr lang="en-US" sz="2000" b="1" dirty="0"/>
              <a:t> </a:t>
            </a:r>
            <a:r>
              <a:rPr lang="en-US" sz="2000" dirty="0"/>
              <a:t>Body copy should be Aptos Regular.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All line spacing is at 1.0 or larger.</a:t>
            </a:r>
          </a:p>
          <a:p>
            <a:pPr lvl="1">
              <a:lnSpc>
                <a:spcPct val="100000"/>
              </a:lnSpc>
            </a:pPr>
            <a:endParaRPr lang="en-US" sz="2000" dirty="0"/>
          </a:p>
          <a:p>
            <a:pPr lvl="1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DD6BEB1-3A1A-CC3B-F674-1E6A3CE6C6FA}"/>
              </a:ext>
            </a:extLst>
          </p:cNvPr>
          <p:cNvSpPr txBox="1">
            <a:spLocks/>
          </p:cNvSpPr>
          <p:nvPr userDrawn="1"/>
        </p:nvSpPr>
        <p:spPr>
          <a:xfrm>
            <a:off x="7546693" y="1825623"/>
            <a:ext cx="4375231" cy="4146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Slides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Most slides have 3 color options under ‘New Slide’ tab. Use only 1 color for 1 topic before changing.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600" dirty="0"/>
              <a:t>Ex) Intro slides – green, Focus points – blue, Conclusion - gold</a:t>
            </a:r>
          </a:p>
          <a:p>
            <a:pPr lvl="1">
              <a:lnSpc>
                <a:spcPct val="100000"/>
              </a:lnSpc>
            </a:pPr>
            <a:endParaRPr lang="en-US" sz="2000" dirty="0"/>
          </a:p>
          <a:p>
            <a:pPr lvl="1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E209BF9-C845-05EC-7C68-077F9E9180BF}"/>
              </a:ext>
            </a:extLst>
          </p:cNvPr>
          <p:cNvSpPr txBox="1">
            <a:spLocks/>
          </p:cNvSpPr>
          <p:nvPr userDrawn="1"/>
        </p:nvSpPr>
        <p:spPr>
          <a:xfrm>
            <a:off x="838199" y="4409148"/>
            <a:ext cx="6395977" cy="1947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Imagery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There is preselected imagery within the ‘New Slide’ tab.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If including your own imagery, only use photos that fit within the context of hospitals or rural clinics.</a:t>
            </a:r>
          </a:p>
        </p:txBody>
      </p:sp>
    </p:spTree>
    <p:extLst>
      <p:ext uri="{BB962C8B-B14F-4D97-AF65-F5344CB8AC3E}">
        <p14:creationId xmlns:p14="http://schemas.microsoft.com/office/powerpoint/2010/main" val="271147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11" name="Rectangle: Top Corners Rounded 6">
            <a:extLst>
              <a:ext uri="{FF2B5EF4-FFF2-40B4-BE49-F238E27FC236}">
                <a16:creationId xmlns:a16="http://schemas.microsoft.com/office/drawing/2014/main" id="{82801868-C72F-D3B6-4E65-DEA03FEF8A10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992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6" name="Rectangle: Top Corners Rounded 6">
            <a:extLst>
              <a:ext uri="{FF2B5EF4-FFF2-40B4-BE49-F238E27FC236}">
                <a16:creationId xmlns:a16="http://schemas.microsoft.com/office/drawing/2014/main" id="{86FF2695-8449-19FC-18AE-F65C2B4B87E7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4235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A24-A7D9-FE94-B4E6-5799670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6" name="Rectangle: Top Corners Rounded 6">
            <a:extLst>
              <a:ext uri="{FF2B5EF4-FFF2-40B4-BE49-F238E27FC236}">
                <a16:creationId xmlns:a16="http://schemas.microsoft.com/office/drawing/2014/main" id="{7D11C8CA-18D0-42EC-AB41-A1019F1B5553}"/>
              </a:ext>
            </a:extLst>
          </p:cNvPr>
          <p:cNvSpPr/>
          <p:nvPr userDrawn="1"/>
        </p:nvSpPr>
        <p:spPr>
          <a:xfrm rot="5400000">
            <a:off x="-364531" y="720389"/>
            <a:ext cx="1328671" cy="611926"/>
          </a:xfrm>
          <a:custGeom>
            <a:avLst/>
            <a:gdLst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2120818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2120818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2120818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2120818"/>
              <a:gd name="connsiteX1" fmla="*/ 4169621 w 4523098"/>
              <a:gd name="connsiteY1" fmla="*/ 0 h 2120818"/>
              <a:gd name="connsiteX2" fmla="*/ 4523098 w 4523098"/>
              <a:gd name="connsiteY2" fmla="*/ 353477 h 2120818"/>
              <a:gd name="connsiteX3" fmla="*/ 4523098 w 4523098"/>
              <a:gd name="connsiteY3" fmla="*/ 2120818 h 2120818"/>
              <a:gd name="connsiteX4" fmla="*/ 4523098 w 4523098"/>
              <a:gd name="connsiteY4" fmla="*/ 1102723 h 2120818"/>
              <a:gd name="connsiteX5" fmla="*/ 0 w 4523098"/>
              <a:gd name="connsiteY5" fmla="*/ 1083870 h 2120818"/>
              <a:gd name="connsiteX6" fmla="*/ 0 w 4523098"/>
              <a:gd name="connsiteY6" fmla="*/ 1074443 h 2120818"/>
              <a:gd name="connsiteX7" fmla="*/ 0 w 4523098"/>
              <a:gd name="connsiteY7" fmla="*/ 353477 h 2120818"/>
              <a:gd name="connsiteX8" fmla="*/ 353477 w 4523098"/>
              <a:gd name="connsiteY8" fmla="*/ 0 h 2120818"/>
              <a:gd name="connsiteX0" fmla="*/ 353477 w 4523098"/>
              <a:gd name="connsiteY0" fmla="*/ 0 h 1149857"/>
              <a:gd name="connsiteX1" fmla="*/ 4169621 w 4523098"/>
              <a:gd name="connsiteY1" fmla="*/ 0 h 1149857"/>
              <a:gd name="connsiteX2" fmla="*/ 4523098 w 4523098"/>
              <a:gd name="connsiteY2" fmla="*/ 353477 h 1149857"/>
              <a:gd name="connsiteX3" fmla="*/ 4523098 w 4523098"/>
              <a:gd name="connsiteY3" fmla="*/ 1149857 h 1149857"/>
              <a:gd name="connsiteX4" fmla="*/ 4523098 w 4523098"/>
              <a:gd name="connsiteY4" fmla="*/ 1102723 h 1149857"/>
              <a:gd name="connsiteX5" fmla="*/ 0 w 4523098"/>
              <a:gd name="connsiteY5" fmla="*/ 1083870 h 1149857"/>
              <a:gd name="connsiteX6" fmla="*/ 0 w 4523098"/>
              <a:gd name="connsiteY6" fmla="*/ 1074443 h 1149857"/>
              <a:gd name="connsiteX7" fmla="*/ 0 w 4523098"/>
              <a:gd name="connsiteY7" fmla="*/ 353477 h 1149857"/>
              <a:gd name="connsiteX8" fmla="*/ 353477 w 4523098"/>
              <a:gd name="connsiteY8" fmla="*/ 0 h 1149857"/>
              <a:gd name="connsiteX0" fmla="*/ 353477 w 4526276"/>
              <a:gd name="connsiteY0" fmla="*/ 0 h 1102723"/>
              <a:gd name="connsiteX1" fmla="*/ 4169621 w 4526276"/>
              <a:gd name="connsiteY1" fmla="*/ 0 h 1102723"/>
              <a:gd name="connsiteX2" fmla="*/ 4523098 w 4526276"/>
              <a:gd name="connsiteY2" fmla="*/ 353477 h 1102723"/>
              <a:gd name="connsiteX3" fmla="*/ 4526276 w 4526276"/>
              <a:gd name="connsiteY3" fmla="*/ 1067307 h 1102723"/>
              <a:gd name="connsiteX4" fmla="*/ 4523098 w 4526276"/>
              <a:gd name="connsiteY4" fmla="*/ 1102723 h 1102723"/>
              <a:gd name="connsiteX5" fmla="*/ 0 w 4526276"/>
              <a:gd name="connsiteY5" fmla="*/ 1083870 h 1102723"/>
              <a:gd name="connsiteX6" fmla="*/ 0 w 4526276"/>
              <a:gd name="connsiteY6" fmla="*/ 1074443 h 1102723"/>
              <a:gd name="connsiteX7" fmla="*/ 0 w 4526276"/>
              <a:gd name="connsiteY7" fmla="*/ 353477 h 1102723"/>
              <a:gd name="connsiteX8" fmla="*/ 353477 w 4526276"/>
              <a:gd name="connsiteY8" fmla="*/ 0 h 1102723"/>
              <a:gd name="connsiteX0" fmla="*/ 353477 w 4526279"/>
              <a:gd name="connsiteY0" fmla="*/ 0 h 1102723"/>
              <a:gd name="connsiteX1" fmla="*/ 4169621 w 4526279"/>
              <a:gd name="connsiteY1" fmla="*/ 0 h 1102723"/>
              <a:gd name="connsiteX2" fmla="*/ 4523098 w 4526279"/>
              <a:gd name="connsiteY2" fmla="*/ 353477 h 1102723"/>
              <a:gd name="connsiteX3" fmla="*/ 4526279 w 4526279"/>
              <a:gd name="connsiteY3" fmla="*/ 892682 h 1102723"/>
              <a:gd name="connsiteX4" fmla="*/ 4523098 w 4526279"/>
              <a:gd name="connsiteY4" fmla="*/ 1102723 h 1102723"/>
              <a:gd name="connsiteX5" fmla="*/ 0 w 4526279"/>
              <a:gd name="connsiteY5" fmla="*/ 1083870 h 1102723"/>
              <a:gd name="connsiteX6" fmla="*/ 0 w 4526279"/>
              <a:gd name="connsiteY6" fmla="*/ 1074443 h 1102723"/>
              <a:gd name="connsiteX7" fmla="*/ 0 w 4526279"/>
              <a:gd name="connsiteY7" fmla="*/ 353477 h 1102723"/>
              <a:gd name="connsiteX8" fmla="*/ 353477 w 4526279"/>
              <a:gd name="connsiteY8" fmla="*/ 0 h 1102723"/>
              <a:gd name="connsiteX0" fmla="*/ 353477 w 4526579"/>
              <a:gd name="connsiteY0" fmla="*/ 0 h 1083870"/>
              <a:gd name="connsiteX1" fmla="*/ 4169621 w 4526579"/>
              <a:gd name="connsiteY1" fmla="*/ 0 h 1083870"/>
              <a:gd name="connsiteX2" fmla="*/ 4523098 w 4526579"/>
              <a:gd name="connsiteY2" fmla="*/ 353477 h 1083870"/>
              <a:gd name="connsiteX3" fmla="*/ 4526279 w 4526579"/>
              <a:gd name="connsiteY3" fmla="*/ 892682 h 1083870"/>
              <a:gd name="connsiteX4" fmla="*/ 4526273 w 4526579"/>
              <a:gd name="connsiteY4" fmla="*/ 1077323 h 1083870"/>
              <a:gd name="connsiteX5" fmla="*/ 0 w 4526579"/>
              <a:gd name="connsiteY5" fmla="*/ 1083870 h 1083870"/>
              <a:gd name="connsiteX6" fmla="*/ 0 w 4526579"/>
              <a:gd name="connsiteY6" fmla="*/ 1074443 h 1083870"/>
              <a:gd name="connsiteX7" fmla="*/ 0 w 4526579"/>
              <a:gd name="connsiteY7" fmla="*/ 353477 h 1083870"/>
              <a:gd name="connsiteX8" fmla="*/ 353477 w 4526579"/>
              <a:gd name="connsiteY8" fmla="*/ 0 h 1083870"/>
              <a:gd name="connsiteX0" fmla="*/ 353477 w 4526579"/>
              <a:gd name="connsiteY0" fmla="*/ 0 h 1887148"/>
              <a:gd name="connsiteX1" fmla="*/ 4169621 w 4526579"/>
              <a:gd name="connsiteY1" fmla="*/ 0 h 1887148"/>
              <a:gd name="connsiteX2" fmla="*/ 4523098 w 4526579"/>
              <a:gd name="connsiteY2" fmla="*/ 353477 h 1887148"/>
              <a:gd name="connsiteX3" fmla="*/ 4526279 w 4526579"/>
              <a:gd name="connsiteY3" fmla="*/ 892682 h 1887148"/>
              <a:gd name="connsiteX4" fmla="*/ 4526273 w 4526579"/>
              <a:gd name="connsiteY4" fmla="*/ 1077323 h 1887148"/>
              <a:gd name="connsiteX5" fmla="*/ 0 w 4526579"/>
              <a:gd name="connsiteY5" fmla="*/ 1083870 h 1887148"/>
              <a:gd name="connsiteX6" fmla="*/ 10844 w 4526579"/>
              <a:gd name="connsiteY6" fmla="*/ 1887146 h 1887148"/>
              <a:gd name="connsiteX7" fmla="*/ 0 w 4526579"/>
              <a:gd name="connsiteY7" fmla="*/ 353477 h 1887148"/>
              <a:gd name="connsiteX8" fmla="*/ 353477 w 4526579"/>
              <a:gd name="connsiteY8" fmla="*/ 0 h 1887148"/>
              <a:gd name="connsiteX0" fmla="*/ 353477 w 4526579"/>
              <a:gd name="connsiteY0" fmla="*/ 0 h 1887145"/>
              <a:gd name="connsiteX1" fmla="*/ 4169621 w 4526579"/>
              <a:gd name="connsiteY1" fmla="*/ 0 h 1887145"/>
              <a:gd name="connsiteX2" fmla="*/ 4523098 w 4526579"/>
              <a:gd name="connsiteY2" fmla="*/ 353477 h 1887145"/>
              <a:gd name="connsiteX3" fmla="*/ 4526279 w 4526579"/>
              <a:gd name="connsiteY3" fmla="*/ 892682 h 1887145"/>
              <a:gd name="connsiteX4" fmla="*/ 4526273 w 4526579"/>
              <a:gd name="connsiteY4" fmla="*/ 1077323 h 1887145"/>
              <a:gd name="connsiteX5" fmla="*/ 10842 w 4526579"/>
              <a:gd name="connsiteY5" fmla="*/ 1886775 h 1887145"/>
              <a:gd name="connsiteX6" fmla="*/ 10844 w 4526579"/>
              <a:gd name="connsiteY6" fmla="*/ 1887146 h 1887145"/>
              <a:gd name="connsiteX7" fmla="*/ 0 w 4526579"/>
              <a:gd name="connsiteY7" fmla="*/ 353477 h 1887145"/>
              <a:gd name="connsiteX8" fmla="*/ 353477 w 4526579"/>
              <a:gd name="connsiteY8" fmla="*/ 0 h 1887145"/>
              <a:gd name="connsiteX0" fmla="*/ 353477 w 4526278"/>
              <a:gd name="connsiteY0" fmla="*/ 0 h 1887145"/>
              <a:gd name="connsiteX1" fmla="*/ 4169621 w 4526278"/>
              <a:gd name="connsiteY1" fmla="*/ 0 h 1887145"/>
              <a:gd name="connsiteX2" fmla="*/ 4523098 w 4526278"/>
              <a:gd name="connsiteY2" fmla="*/ 353477 h 1887145"/>
              <a:gd name="connsiteX3" fmla="*/ 4526279 w 4526278"/>
              <a:gd name="connsiteY3" fmla="*/ 892682 h 1887145"/>
              <a:gd name="connsiteX4" fmla="*/ 4515438 w 4526278"/>
              <a:gd name="connsiteY4" fmla="*/ 1880226 h 1887145"/>
              <a:gd name="connsiteX5" fmla="*/ 10842 w 4526278"/>
              <a:gd name="connsiteY5" fmla="*/ 1886775 h 1887145"/>
              <a:gd name="connsiteX6" fmla="*/ 10844 w 4526278"/>
              <a:gd name="connsiteY6" fmla="*/ 1887146 h 1887145"/>
              <a:gd name="connsiteX7" fmla="*/ 0 w 4526278"/>
              <a:gd name="connsiteY7" fmla="*/ 353477 h 1887145"/>
              <a:gd name="connsiteX8" fmla="*/ 353477 w 4526278"/>
              <a:gd name="connsiteY8" fmla="*/ 0 h 1887145"/>
              <a:gd name="connsiteX0" fmla="*/ 353477 w 4537192"/>
              <a:gd name="connsiteY0" fmla="*/ 0 h 1887145"/>
              <a:gd name="connsiteX1" fmla="*/ 4169621 w 4537192"/>
              <a:gd name="connsiteY1" fmla="*/ 0 h 1887145"/>
              <a:gd name="connsiteX2" fmla="*/ 4523098 w 4537192"/>
              <a:gd name="connsiteY2" fmla="*/ 353477 h 1887145"/>
              <a:gd name="connsiteX3" fmla="*/ 4526279 w 4537192"/>
              <a:gd name="connsiteY3" fmla="*/ 892682 h 1887145"/>
              <a:gd name="connsiteX4" fmla="*/ 4537132 w 4537192"/>
              <a:gd name="connsiteY4" fmla="*/ 1880223 h 1887145"/>
              <a:gd name="connsiteX5" fmla="*/ 10842 w 4537192"/>
              <a:gd name="connsiteY5" fmla="*/ 1886775 h 1887145"/>
              <a:gd name="connsiteX6" fmla="*/ 10844 w 4537192"/>
              <a:gd name="connsiteY6" fmla="*/ 1887146 h 1887145"/>
              <a:gd name="connsiteX7" fmla="*/ 0 w 4537192"/>
              <a:gd name="connsiteY7" fmla="*/ 353477 h 1887145"/>
              <a:gd name="connsiteX8" fmla="*/ 353477 w 4537192"/>
              <a:gd name="connsiteY8" fmla="*/ 0 h 188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7192" h="1887145">
                <a:moveTo>
                  <a:pt x="353477" y="0"/>
                </a:moveTo>
                <a:lnTo>
                  <a:pt x="4169621" y="0"/>
                </a:lnTo>
                <a:cubicBezTo>
                  <a:pt x="4364841" y="0"/>
                  <a:pt x="4523098" y="158257"/>
                  <a:pt x="4523098" y="353477"/>
                </a:cubicBezTo>
                <a:cubicBezTo>
                  <a:pt x="4524157" y="591420"/>
                  <a:pt x="4525220" y="654739"/>
                  <a:pt x="4526279" y="892682"/>
                </a:cubicBezTo>
                <a:cubicBezTo>
                  <a:pt x="4525219" y="962696"/>
                  <a:pt x="4538192" y="1810209"/>
                  <a:pt x="4537132" y="1880223"/>
                </a:cubicBezTo>
                <a:lnTo>
                  <a:pt x="10842" y="1886775"/>
                </a:lnTo>
                <a:cubicBezTo>
                  <a:pt x="10843" y="1886899"/>
                  <a:pt x="10843" y="1887022"/>
                  <a:pt x="10844" y="1887146"/>
                </a:cubicBezTo>
                <a:cubicBezTo>
                  <a:pt x="7229" y="1375923"/>
                  <a:pt x="3615" y="864700"/>
                  <a:pt x="0" y="353477"/>
                </a:cubicBezTo>
                <a:cubicBezTo>
                  <a:pt x="0" y="158257"/>
                  <a:pt x="158257" y="0"/>
                  <a:pt x="35347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166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B7CFA-1920-DDE4-9E32-FE2DDDE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893"/>
            <a:ext cx="10515600" cy="41560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EE2AA-3819-379F-A09E-0CC27B3A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2E325-65E0-1405-F3A9-344E448B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5C0388-43B6-69D9-A53C-F933DAB98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4B16F-4855-83AF-5717-AB9E8BD9A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025" y="6212843"/>
            <a:ext cx="1437860" cy="561531"/>
          </a:xfrm>
          <a:prstGeom prst="rect">
            <a:avLst/>
          </a:prstGeom>
        </p:spPr>
      </p:pic>
      <p:sp>
        <p:nvSpPr>
          <p:cNvPr id="9" name="Rectangle: Single Corner Rounded 6">
            <a:extLst>
              <a:ext uri="{FF2B5EF4-FFF2-40B4-BE49-F238E27FC236}">
                <a16:creationId xmlns:a16="http://schemas.microsoft.com/office/drawing/2014/main" id="{CD6258D1-2FF5-EEA9-6025-4727750A62CD}"/>
              </a:ext>
            </a:extLst>
          </p:cNvPr>
          <p:cNvSpPr/>
          <p:nvPr userDrawn="1"/>
        </p:nvSpPr>
        <p:spPr>
          <a:xfrm rot="10800000" flipH="1">
            <a:off x="2013" y="-18392"/>
            <a:ext cx="11351787" cy="1664630"/>
          </a:xfrm>
          <a:custGeom>
            <a:avLst/>
            <a:gdLst>
              <a:gd name="connsiteX0" fmla="*/ 0 w 3516325"/>
              <a:gd name="connsiteY0" fmla="*/ 0 h 1648756"/>
              <a:gd name="connsiteX1" fmla="*/ 3241527 w 3516325"/>
              <a:gd name="connsiteY1" fmla="*/ 0 h 1648756"/>
              <a:gd name="connsiteX2" fmla="*/ 3516325 w 3516325"/>
              <a:gd name="connsiteY2" fmla="*/ 274798 h 1648756"/>
              <a:gd name="connsiteX3" fmla="*/ 3516325 w 3516325"/>
              <a:gd name="connsiteY3" fmla="*/ 1648756 h 1648756"/>
              <a:gd name="connsiteX4" fmla="*/ 0 w 3516325"/>
              <a:gd name="connsiteY4" fmla="*/ 1648756 h 1648756"/>
              <a:gd name="connsiteX5" fmla="*/ 0 w 3516325"/>
              <a:gd name="connsiteY5" fmla="*/ 0 h 1648756"/>
              <a:gd name="connsiteX0" fmla="*/ 7914290 w 11430615"/>
              <a:gd name="connsiteY0" fmla="*/ 0 h 1648756"/>
              <a:gd name="connsiteX1" fmla="*/ 11155817 w 11430615"/>
              <a:gd name="connsiteY1" fmla="*/ 0 h 1648756"/>
              <a:gd name="connsiteX2" fmla="*/ 11430615 w 11430615"/>
              <a:gd name="connsiteY2" fmla="*/ 274798 h 1648756"/>
              <a:gd name="connsiteX3" fmla="*/ 11430615 w 11430615"/>
              <a:gd name="connsiteY3" fmla="*/ 1648756 h 1648756"/>
              <a:gd name="connsiteX4" fmla="*/ 0 w 11430615"/>
              <a:gd name="connsiteY4" fmla="*/ 1648756 h 1648756"/>
              <a:gd name="connsiteX5" fmla="*/ 7914290 w 11430615"/>
              <a:gd name="connsiteY5" fmla="*/ 0 h 1648756"/>
              <a:gd name="connsiteX0" fmla="*/ 78828 w 11430615"/>
              <a:gd name="connsiteY0" fmla="*/ 0 h 1664521"/>
              <a:gd name="connsiteX1" fmla="*/ 11155817 w 11430615"/>
              <a:gd name="connsiteY1" fmla="*/ 15765 h 1664521"/>
              <a:gd name="connsiteX2" fmla="*/ 11430615 w 11430615"/>
              <a:gd name="connsiteY2" fmla="*/ 290563 h 1664521"/>
              <a:gd name="connsiteX3" fmla="*/ 11430615 w 11430615"/>
              <a:gd name="connsiteY3" fmla="*/ 1664521 h 1664521"/>
              <a:gd name="connsiteX4" fmla="*/ 0 w 11430615"/>
              <a:gd name="connsiteY4" fmla="*/ 1664521 h 1664521"/>
              <a:gd name="connsiteX5" fmla="*/ 78828 w 11430615"/>
              <a:gd name="connsiteY5" fmla="*/ 0 h 1664521"/>
              <a:gd name="connsiteX0" fmla="*/ 0 w 11351787"/>
              <a:gd name="connsiteY0" fmla="*/ 0 h 1664521"/>
              <a:gd name="connsiteX1" fmla="*/ 11076989 w 11351787"/>
              <a:gd name="connsiteY1" fmla="*/ 15765 h 1664521"/>
              <a:gd name="connsiteX2" fmla="*/ 11351787 w 11351787"/>
              <a:gd name="connsiteY2" fmla="*/ 290563 h 1664521"/>
              <a:gd name="connsiteX3" fmla="*/ 11351787 w 11351787"/>
              <a:gd name="connsiteY3" fmla="*/ 1664521 h 1664521"/>
              <a:gd name="connsiteX4" fmla="*/ 31531 w 11351787"/>
              <a:gd name="connsiteY4" fmla="*/ 1648755 h 1664521"/>
              <a:gd name="connsiteX5" fmla="*/ 0 w 11351787"/>
              <a:gd name="connsiteY5" fmla="*/ 0 h 1664521"/>
              <a:gd name="connsiteX0" fmla="*/ 31531 w 11383318"/>
              <a:gd name="connsiteY0" fmla="*/ 0 h 1664521"/>
              <a:gd name="connsiteX1" fmla="*/ 11108520 w 11383318"/>
              <a:gd name="connsiteY1" fmla="*/ 15765 h 1664521"/>
              <a:gd name="connsiteX2" fmla="*/ 11383318 w 11383318"/>
              <a:gd name="connsiteY2" fmla="*/ 290563 h 1664521"/>
              <a:gd name="connsiteX3" fmla="*/ 11383318 w 11383318"/>
              <a:gd name="connsiteY3" fmla="*/ 1664521 h 1664521"/>
              <a:gd name="connsiteX4" fmla="*/ 0 w 11383318"/>
              <a:gd name="connsiteY4" fmla="*/ 1648755 h 1664521"/>
              <a:gd name="connsiteX5" fmla="*/ 31531 w 11383318"/>
              <a:gd name="connsiteY5" fmla="*/ 0 h 1664521"/>
              <a:gd name="connsiteX0" fmla="*/ 0 w 11351787"/>
              <a:gd name="connsiteY0" fmla="*/ 0 h 1664630"/>
              <a:gd name="connsiteX1" fmla="*/ 11076989 w 11351787"/>
              <a:gd name="connsiteY1" fmla="*/ 15765 h 1664630"/>
              <a:gd name="connsiteX2" fmla="*/ 11351787 w 11351787"/>
              <a:gd name="connsiteY2" fmla="*/ 290563 h 1664630"/>
              <a:gd name="connsiteX3" fmla="*/ 11351787 w 11351787"/>
              <a:gd name="connsiteY3" fmla="*/ 1664521 h 1664630"/>
              <a:gd name="connsiteX4" fmla="*/ 219 w 11351787"/>
              <a:gd name="connsiteY4" fmla="*/ 1664630 h 1664630"/>
              <a:gd name="connsiteX5" fmla="*/ 0 w 11351787"/>
              <a:gd name="connsiteY5" fmla="*/ 0 h 166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1787" h="1664630">
                <a:moveTo>
                  <a:pt x="0" y="0"/>
                </a:moveTo>
                <a:lnTo>
                  <a:pt x="11076989" y="15765"/>
                </a:lnTo>
                <a:cubicBezTo>
                  <a:pt x="11228756" y="15765"/>
                  <a:pt x="11351787" y="138796"/>
                  <a:pt x="11351787" y="290563"/>
                </a:cubicBezTo>
                <a:lnTo>
                  <a:pt x="11351787" y="1664521"/>
                </a:lnTo>
                <a:lnTo>
                  <a:pt x="219" y="1664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12CE160-06E5-1C7A-5935-C09983C04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F8B2CD-E29E-7D2F-C0DE-0450755C7C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9733901" y="-9530"/>
            <a:ext cx="1666248" cy="165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9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297BE-14BE-B5CF-4C45-E994BD45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197AF-4797-E960-0043-A1661378C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F71D2-1B06-096D-7578-14B17B9EEE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9DD24-3491-625A-73B4-997F7F0D73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BD496-7B87-C733-964C-C5924173B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58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836C7-923A-4679-B9E3-203C99B73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5" r:id="rId3"/>
    <p:sldLayoutId id="2147483666" r:id="rId4"/>
    <p:sldLayoutId id="2147483667" r:id="rId5"/>
    <p:sldLayoutId id="2147483650" r:id="rId6"/>
    <p:sldLayoutId id="2147483671" r:id="rId7"/>
    <p:sldLayoutId id="2147483672" r:id="rId8"/>
    <p:sldLayoutId id="2147483684" r:id="rId9"/>
    <p:sldLayoutId id="2147483674" r:id="rId10"/>
    <p:sldLayoutId id="2147483675" r:id="rId11"/>
    <p:sldLayoutId id="2147483664" r:id="rId12"/>
    <p:sldLayoutId id="2147483663" r:id="rId13"/>
    <p:sldLayoutId id="2147483662" r:id="rId14"/>
    <p:sldLayoutId id="2147483654" r:id="rId15"/>
    <p:sldLayoutId id="2147483701" r:id="rId16"/>
    <p:sldLayoutId id="2147483700" r:id="rId17"/>
    <p:sldLayoutId id="2147483669" r:id="rId18"/>
    <p:sldLayoutId id="2147483670" r:id="rId19"/>
    <p:sldLayoutId id="2147483653" r:id="rId20"/>
    <p:sldLayoutId id="2147483655" r:id="rId21"/>
    <p:sldLayoutId id="2147483649" r:id="rId22"/>
    <p:sldLayoutId id="2147483668" r:id="rId23"/>
    <p:sldLayoutId id="2147483652" r:id="rId24"/>
    <p:sldLayoutId id="2147483673" r:id="rId25"/>
    <p:sldLayoutId id="2147483682" r:id="rId26"/>
    <p:sldLayoutId id="2147483683" r:id="rId27"/>
    <p:sldLayoutId id="2147483686" r:id="rId28"/>
    <p:sldLayoutId id="2147483685" r:id="rId29"/>
    <p:sldLayoutId id="2147483678" r:id="rId30"/>
    <p:sldLayoutId id="2147483679" r:id="rId31"/>
    <p:sldLayoutId id="2147483680" r:id="rId32"/>
    <p:sldLayoutId id="2147483681" r:id="rId33"/>
    <p:sldLayoutId id="2147483702" r:id="rId34"/>
    <p:sldLayoutId id="2147483687" r:id="rId35"/>
    <p:sldLayoutId id="2147483707" r:id="rId36"/>
    <p:sldLayoutId id="2147483710" r:id="rId37"/>
    <p:sldLayoutId id="2147483703" r:id="rId38"/>
    <p:sldLayoutId id="2147483688" r:id="rId39"/>
    <p:sldLayoutId id="2147483706" r:id="rId40"/>
    <p:sldLayoutId id="2147483708" r:id="rId41"/>
    <p:sldLayoutId id="2147483704" r:id="rId42"/>
    <p:sldLayoutId id="2147483689" r:id="rId43"/>
    <p:sldLayoutId id="2147483705" r:id="rId44"/>
    <p:sldLayoutId id="2147483709" r:id="rId45"/>
    <p:sldLayoutId id="2147483693" r:id="rId46"/>
    <p:sldLayoutId id="2147483690" r:id="rId47"/>
    <p:sldLayoutId id="2147483692" r:id="rId48"/>
    <p:sldLayoutId id="2147483696" r:id="rId49"/>
    <p:sldLayoutId id="2147483697" r:id="rId50"/>
    <p:sldLayoutId id="2147483695" r:id="rId51"/>
    <p:sldLayoutId id="2147483691" r:id="rId52"/>
    <p:sldLayoutId id="2147483699" r:id="rId53"/>
    <p:sldLayoutId id="2147483698" r:id="rId54"/>
    <p:sldLayoutId id="2147483694" r:id="rId55"/>
    <p:sldLayoutId id="2147483676" r:id="rId56"/>
    <p:sldLayoutId id="2147483677" r:id="rId57"/>
    <p:sldLayoutId id="2147483711" r:id="rId5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44030-7F07-53A3-2D70-6AC3ABCAA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Style Guide / How to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D5F2A-EBEA-9647-ACA5-D6DAF3C5F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372828" cy="215606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Typography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Use the font “Aptos”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Titles, headers, and sub-headers should be Title Case and a font weight of </a:t>
            </a:r>
            <a:r>
              <a:rPr lang="en-US" sz="2000" b="1" dirty="0"/>
              <a:t>Aptos Bold</a:t>
            </a:r>
            <a:r>
              <a:rPr lang="en-US" sz="2000" dirty="0"/>
              <a:t>.</a:t>
            </a:r>
            <a:r>
              <a:rPr lang="en-US" sz="2000" b="1" dirty="0"/>
              <a:t> </a:t>
            </a:r>
            <a:r>
              <a:rPr lang="en-US" sz="2000" dirty="0"/>
              <a:t>Body copy should be Aptos Regular.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All line spacing is at 1.0 or larger.</a:t>
            </a:r>
          </a:p>
          <a:p>
            <a:pPr lvl="1">
              <a:lnSpc>
                <a:spcPct val="100000"/>
              </a:lnSpc>
            </a:pPr>
            <a:endParaRPr lang="en-US" sz="2000" dirty="0"/>
          </a:p>
          <a:p>
            <a:pPr lvl="1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BC7FD-BF9E-2F83-3F21-A19CABF5FF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5B0AA9-F1DB-20E1-0381-DFE1A9E5F4DE}"/>
              </a:ext>
            </a:extLst>
          </p:cNvPr>
          <p:cNvSpPr txBox="1">
            <a:spLocks/>
          </p:cNvSpPr>
          <p:nvPr/>
        </p:nvSpPr>
        <p:spPr>
          <a:xfrm>
            <a:off x="7546693" y="1825623"/>
            <a:ext cx="4375231" cy="4146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Slides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Most slides have 3 color options under ‘New Slide’ tab. Use only 1 color for 1 topic before changing.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600" dirty="0"/>
              <a:t>Ex) Intro slides – green, Focus points – blue, Conclusion - gold</a:t>
            </a:r>
          </a:p>
          <a:p>
            <a:pPr lvl="1">
              <a:lnSpc>
                <a:spcPct val="100000"/>
              </a:lnSpc>
            </a:pPr>
            <a:endParaRPr lang="en-US" sz="2000" dirty="0"/>
          </a:p>
          <a:p>
            <a:pPr lvl="1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9C5D596-5A41-73FC-9374-A23E10E7A992}"/>
              </a:ext>
            </a:extLst>
          </p:cNvPr>
          <p:cNvSpPr txBox="1">
            <a:spLocks/>
          </p:cNvSpPr>
          <p:nvPr/>
        </p:nvSpPr>
        <p:spPr>
          <a:xfrm>
            <a:off x="838199" y="4409148"/>
            <a:ext cx="6395977" cy="1947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dirty="0"/>
              <a:t>Imagery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There is preselected imagery within the ‘New Slide’ tab.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If including your own imagery, only use photos that fit within the context of hospitals or rural clinics.</a:t>
            </a:r>
          </a:p>
        </p:txBody>
      </p:sp>
    </p:spTree>
    <p:extLst>
      <p:ext uri="{BB962C8B-B14F-4D97-AF65-F5344CB8AC3E}">
        <p14:creationId xmlns:p14="http://schemas.microsoft.com/office/powerpoint/2010/main" val="1811290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AC8E4-4E67-7E0E-790A-684120BC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2DC81-77D5-6261-2C5A-01A916A94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Approach Creating Success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25DE7-5014-28C2-17A9-3EDB0B85C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 algn="ctr"/>
            <a:r>
              <a:rPr lang="en-US"/>
              <a:t>Approach 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EE752-1284-5DF6-CB7C-EF8E91A074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/>
              <a:t>Approach 02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40AA61-E1AB-88BA-A7E8-D807E52F49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en-US"/>
              <a:t>Approach 03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DC5844-5D07-2C50-F316-364466BAA6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ctr"/>
            <a:r>
              <a:rPr lang="en-US"/>
              <a:t>Approach 04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342C4B-5744-EE4B-D745-23FD4BABCE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en-US"/>
              <a:t>Approach 05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9B8B20D-BD9B-92B9-5EB4-F86385B0C2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ctr"/>
            <a:r>
              <a:rPr lang="en-US"/>
              <a:t>Approach 06</a:t>
            </a:r>
          </a:p>
        </p:txBody>
      </p:sp>
      <p:sp>
        <p:nvSpPr>
          <p:cNvPr id="12" name="Slide Number Placeholder 10">
            <a:extLst>
              <a:ext uri="{FF2B5EF4-FFF2-40B4-BE49-F238E27FC236}">
                <a16:creationId xmlns:a16="http://schemas.microsoft.com/office/drawing/2014/main" id="{10E799F3-4902-A73E-EFBF-8874B2E25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0266" y="6356350"/>
            <a:ext cx="1958163" cy="365125"/>
          </a:xfrm>
        </p:spPr>
        <p:txBody>
          <a:bodyPr/>
          <a:lstStyle/>
          <a:p>
            <a:fld id="{BA9836C7-923A-4679-B9E3-203C99B734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70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854DD8-4569-A176-4716-CDCE118A63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37FFF6-BB1C-DEC0-8CC4-F1DC6F2C1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398F8-D74A-B105-D6DA-59E954CAE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270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0C78A-5FF0-7E7F-1F83-332E55084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1204A-3C4D-017C-CD31-708F66F12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516A58-A2EB-96C4-CA4D-FE3E3BEC4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068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AA381-CCD6-5B9F-1E84-5A03B080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7148FE-9B99-9DD5-32EF-8A0136BB55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C51D31-17DE-36C3-85E6-69BA368C2B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B950B-50B7-FA3E-FD9E-833DDB6CA7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1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5DA135-3966-477A-EF2C-51E499F48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160F3F-ECB7-154B-6431-E4C22F192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Polling Question #2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60F57-3222-4B82-7B24-80A525D11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05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C41D4-7CA9-9DCE-2C9A-33F9CCC0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0FCCA-5706-B3F9-31FA-8AB47B9950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95262-E9AB-FDCE-8B71-8D0C6EE66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13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D7131-B862-C8A2-2127-48FEF391A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237FF-8920-E9D6-128F-5AD4C1B325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28C4C-4504-9163-7092-7F0FE8A2D2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02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91B9D8E-8A8D-24EC-C426-CE8F01C85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40D03-47B1-29A7-334C-933D49F33B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4654C-993B-E5DF-A2E7-5D43FABDB5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90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02A6A-3C71-6065-684F-0D2DC3957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5A1B7-AAF3-DEF2-8C68-B2EB1045E4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F935D-A9EB-EB31-3FED-9A7AF40D2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093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3E7C3-9204-9144-440E-EFF68D8C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A1060-1D01-9739-CA1E-C8DAD7A22A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63421-699B-E17E-09F2-588748FED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66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019A0A1-9821-BF5E-751B-3F6661BA4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7340" y="450796"/>
            <a:ext cx="4629871" cy="28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WELCOME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AA73F9A-EBCB-6203-9D91-E573B56A60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7931" y="4268842"/>
            <a:ext cx="4067077" cy="1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800">
                <a:solidFill>
                  <a:schemeClr val="bg1"/>
                </a:solidFill>
                <a:latin typeface="+mn-lt"/>
              </a:rPr>
              <a:t>to see a complete list of our upcoming educational presentations as well as Case Studies, Toolkits, Partner lists and other valuable resources.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1B6EAE-B028-AA98-9851-23CE075D99B4}"/>
              </a:ext>
            </a:extLst>
          </p:cNvPr>
          <p:cNvSpPr/>
          <p:nvPr/>
        </p:nvSpPr>
        <p:spPr>
          <a:xfrm>
            <a:off x="602243" y="3392557"/>
            <a:ext cx="3399914" cy="7323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+mn-lt"/>
              </a:rPr>
              <a:t>Please visit </a:t>
            </a:r>
            <a:r>
              <a:rPr lang="en-US" sz="2000" b="1" err="1">
                <a:solidFill>
                  <a:schemeClr val="bg1"/>
                </a:solidFill>
                <a:latin typeface="+mn-lt"/>
              </a:rPr>
              <a:t>NRHASC.com</a:t>
            </a:r>
            <a:endParaRPr lang="en-ID" sz="200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D71185-387E-DB27-7F65-99FD105E5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820" y="737945"/>
            <a:ext cx="5221705" cy="1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Rural Health Executive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Educational Series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F06B4FA-C971-F9F2-19E4-ACB2DB1F5C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82690" y="3419308"/>
            <a:ext cx="5845484" cy="301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like to get through our presentations in about 45 minutes, offering time at the end for questions to the presenter</a:t>
            </a:r>
          </a:p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 attendees are muted during the webinar </a:t>
            </a:r>
          </a:p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If you have a question for the presenter, please type it into the question section of your GOTO webinar control panel. We will cover it at the end. </a:t>
            </a:r>
          </a:p>
          <a:p>
            <a:pPr marL="296863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event is being recorded. You will receive an email before the end of the day with a link to the recording. 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7E28E9-4393-21B6-C708-1467B067BDF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882690" y="2903058"/>
            <a:ext cx="3152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chemeClr val="bg1"/>
                </a:solidFill>
                <a:latin typeface="+mn-lt"/>
                <a:cs typeface="Open Sans" panose="020B0606030504020204" pitchFamily="34" charset="0"/>
              </a:rPr>
              <a:t>House Keeping Items</a:t>
            </a:r>
            <a:endParaRPr lang="id-ID" altLang="en-US" sz="2400" b="1">
              <a:solidFill>
                <a:schemeClr val="bg1"/>
              </a:solidFill>
              <a:latin typeface="+mn-lt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29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D5BA-49A3-E645-62C4-B6C36339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D1FA1-737B-4A94-B116-545FDDC93B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29098-D9F9-CAAB-B248-9BF1C1C79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37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4E300-74FE-4F58-B7BE-486E7CF33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Action Items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30B7E78-0C40-53AD-1E55-DADE730E77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20597-A9F6-7E96-B54E-7970B7D11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09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21EFE-4920-DD26-2199-D02587081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00BE0-9C34-B2C4-6829-02E05125FA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280F9-3EAA-0907-89FE-AAA471F78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23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8F907-2545-E1E4-7976-14A8AD41A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D202A-BEE9-F500-384F-0EE7565B2F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2CED5-6F6C-A089-622B-0E98E2CA9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21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4512B9-E6D7-3D2D-F9D7-08D95BD9D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8245FB-E8FF-DC68-5B13-5A41D94EC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Action Items to Maintain Success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52D5F7-AD67-BB70-98F6-892B2CAA49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57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BAC2-09F1-5289-0AE2-EF621F7DC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Presented by </a:t>
            </a:r>
            <a:br>
              <a:rPr lang="en-US"/>
            </a:br>
            <a:r>
              <a:rPr lang="en-US"/>
              <a:t>Rural Hospital Expert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D970B-B926-B657-416D-FA581658D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BBC9F21-76C3-8A5E-FF53-DCBC8FAAB2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D9B08-667D-FA46-4641-F6697FEDD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95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622AC-B207-A90F-A2E5-08A1A9ED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80494-1C8D-6EF9-D86A-E8262C8F0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7E852-4D23-DB20-5441-BC2A1A1013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26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2CB7A6-B4ED-4AF7-D60F-04E6D3B714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52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406D1-9E46-7070-46D2-97C2CB43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94428-F2F0-2D1D-CA81-DA0BCE27C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6C79D-8892-D622-3AFA-FEC2E962F0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27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F474A0-E4B9-BD9A-3128-6D3D4E64F7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60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A6CDD-3C02-F606-018D-25D26CEED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33CFB-8081-3AF0-7416-04E57BA59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CE0C5-2B20-27C3-C691-0E1500512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28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774929-1A84-25B2-21E6-9FD3E9081EB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05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45DD5-0EE9-C6BD-352E-086101B0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 the Expert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94DC3-32D5-FE9A-2F52-29AA47CC6C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l" fontAlgn="base">
              <a:lnSpc>
                <a:spcPct val="100000"/>
              </a:lnSpc>
              <a:buNone/>
            </a:pPr>
            <a:r>
              <a:rPr lang="en-US" b="0" dirty="0">
                <a:solidFill>
                  <a:srgbClr val="1E1F21"/>
                </a:solidFill>
                <a:effectLst/>
                <a:latin typeface="Aptos" panose="020B0004020202020204" pitchFamily="34" charset="0"/>
              </a:rPr>
              <a:t>This concludes the presentation portion of today’s session, and we will now move to Q&amp;A. </a:t>
            </a:r>
          </a:p>
          <a:p>
            <a:pPr marL="0" indent="0" algn="l" fontAlgn="base">
              <a:lnSpc>
                <a:spcPct val="100000"/>
              </a:lnSpc>
              <a:buNone/>
            </a:pPr>
            <a:endParaRPr lang="en-US" sz="1000" b="0" dirty="0">
              <a:solidFill>
                <a:srgbClr val="1E1F21"/>
              </a:solidFill>
              <a:effectLst/>
              <a:latin typeface="Aptos" panose="020B0004020202020204" pitchFamily="34" charset="0"/>
            </a:endParaRPr>
          </a:p>
          <a:p>
            <a:pPr marL="0" indent="0" algn="l" fontAlgn="base">
              <a:lnSpc>
                <a:spcPct val="100000"/>
              </a:lnSpc>
              <a:buNone/>
            </a:pPr>
            <a:r>
              <a:rPr lang="en-US" b="0" dirty="0">
                <a:solidFill>
                  <a:srgbClr val="1E1F21"/>
                </a:solidFill>
                <a:effectLst/>
                <a:latin typeface="Aptos" panose="020B0004020202020204" pitchFamily="34" charset="0"/>
              </a:rPr>
              <a:t>The slides that are up during Q&amp;A will be the ones with the partner information on them.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87DD9-D492-D43C-40A2-EDFE55BC0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29</a:t>
            </a:fld>
            <a:endParaRPr lang="en-US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A669D97-DD00-F9AF-941F-A96E48737AF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496" y="2172226"/>
            <a:ext cx="4762504" cy="3860520"/>
          </a:xfrm>
        </p:spPr>
      </p:pic>
    </p:spTree>
    <p:extLst>
      <p:ext uri="{BB962C8B-B14F-4D97-AF65-F5344CB8AC3E}">
        <p14:creationId xmlns:p14="http://schemas.microsoft.com/office/powerpoint/2010/main" val="1774177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AFBF2-AB33-D086-5F29-03EF965B5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B7913-B51F-3F8C-C5C8-EFB708040B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1386F2-1FBD-4EF8-A9F9-F02A55EFB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1530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095343-5259-4384-5531-3F5E0DA3C7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EC835B-B914-848C-831A-D61306F8C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About the Presenting NRHA Partner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9ED029-0399-ACDD-BF78-835D79571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58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91ED8-FA66-F342-701D-7F80368A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31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D8C0EA-2F69-A536-2912-BF09AC4F3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43" y="536952"/>
            <a:ext cx="4629871" cy="28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THANK YOU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617DB0-9E1A-57A9-2CFE-EAE2C6F6C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43" y="900301"/>
            <a:ext cx="5221705" cy="12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This Concludes 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Our Presentation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EC59886-39A7-8F84-35AD-C081A4A7231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7931" y="4268842"/>
            <a:ext cx="4067077" cy="1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n-lt"/>
              </a:rPr>
              <a:t>to see a complete list of our upcoming educational presentations as well as Case Studies, Toolkits, Partner lists and other valuable resources. </a:t>
            </a:r>
          </a:p>
        </p:txBody>
      </p:sp>
      <p:sp>
        <p:nvSpPr>
          <p:cNvPr id="10" name="Rectangle: Rounded Corners 7">
            <a:extLst>
              <a:ext uri="{FF2B5EF4-FFF2-40B4-BE49-F238E27FC236}">
                <a16:creationId xmlns:a16="http://schemas.microsoft.com/office/drawing/2014/main" id="{F21E1353-F235-42AA-8D96-A049907DF0CF}"/>
              </a:ext>
            </a:extLst>
          </p:cNvPr>
          <p:cNvSpPr/>
          <p:nvPr/>
        </p:nvSpPr>
        <p:spPr>
          <a:xfrm>
            <a:off x="602243" y="3392557"/>
            <a:ext cx="3399914" cy="7323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+mn-lt"/>
              </a:rPr>
              <a:t>Please visit </a:t>
            </a:r>
            <a:r>
              <a:rPr lang="en-US" sz="2000" b="1" err="1">
                <a:solidFill>
                  <a:schemeClr val="bg1"/>
                </a:solidFill>
                <a:latin typeface="+mn-lt"/>
              </a:rPr>
              <a:t>NRHASC.com</a:t>
            </a:r>
            <a:endParaRPr lang="en-ID" sz="200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7BF5ED33-8CBC-F3EA-E9C0-62F572FCE18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882688" y="3516156"/>
            <a:ext cx="326131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</a:defRPr>
            </a:lvl9pPr>
          </a:lstStyle>
          <a:p>
            <a:pPr algn="l"/>
            <a:r>
              <a:rPr lang="en-US" sz="2800" b="0" dirty="0">
                <a:latin typeface="+mn-lt"/>
              </a:rPr>
              <a:t>Thank you for joining us today, and thank you to our education and content partners.</a:t>
            </a:r>
          </a:p>
        </p:txBody>
      </p:sp>
      <p:pic>
        <p:nvPicPr>
          <p:cNvPr id="19" name="Picture Placeholder 18" descr="A doctor using a tablet&#10;&#10;AI-generated content may be incorrect.">
            <a:extLst>
              <a:ext uri="{FF2B5EF4-FFF2-40B4-BE49-F238E27FC236}">
                <a16:creationId xmlns:a16="http://schemas.microsoft.com/office/drawing/2014/main" id="{731300FB-C771-F6C6-18C9-928A50EAB22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605084" y="2421082"/>
            <a:ext cx="2586913" cy="4436918"/>
          </a:xfrm>
        </p:spPr>
      </p:pic>
    </p:spTree>
    <p:extLst>
      <p:ext uri="{BB962C8B-B14F-4D97-AF65-F5344CB8AC3E}">
        <p14:creationId xmlns:p14="http://schemas.microsoft.com/office/powerpoint/2010/main" val="4006181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C244AC-F4B8-FE29-424E-FB37D293BE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8D0189-1643-E075-6DBF-B845CFDFF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E7DB4A-AAAA-3A7B-3AA9-F5FE224DC1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302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F9C6B6C-B39E-DDB2-C366-9E7D7118CEE6}"/>
              </a:ext>
            </a:extLst>
          </p:cNvPr>
          <p:cNvSpPr txBox="1"/>
          <p:nvPr/>
        </p:nvSpPr>
        <p:spPr>
          <a:xfrm>
            <a:off x="706170" y="371192"/>
            <a:ext cx="9868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Title: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F5E027-212F-D7B6-09FE-FBAD23F4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CFD9F-39D3-6A2C-654B-B29F38259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b="0" i="0" dirty="0">
                <a:solidFill>
                  <a:srgbClr val="1E1F21"/>
                </a:solidFill>
                <a:effectLst/>
                <a:latin typeface="Aptos" panose="020B0004020202020204" pitchFamily="34" charset="0"/>
              </a:rPr>
              <a:t>Description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BD0AC-1AFB-B42D-7392-D43B84D7B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94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143A-3EC1-19A7-8CBC-C7568EB3F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25C70-F078-D501-24A5-4FD2161A9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01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645A9-600A-1DA2-1A6B-4A295EC053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/>
              <a:t>Point 1</a:t>
            </a:r>
          </a:p>
          <a:p>
            <a:r>
              <a:rPr lang="en-US"/>
              <a:t>Point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5F9F42-F854-2A95-C8FE-6158E81E69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62BE2-066A-9AA2-E4BF-E22B7036204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/>
              <a:t>Point 1</a:t>
            </a:r>
          </a:p>
          <a:p>
            <a:r>
              <a:rPr lang="en-US"/>
              <a:t>Point 2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946735-F9E5-D14F-76A1-017CF1BB26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03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1DE1C5F-89D7-403E-ECFE-41184DDE5B5C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/>
              <a:t>Point 1</a:t>
            </a:r>
          </a:p>
          <a:p>
            <a:r>
              <a:rPr lang="en-US"/>
              <a:t>Point 2</a:t>
            </a:r>
          </a:p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86B4A38-7E17-1319-9169-B41C83677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96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EE50A6-7A56-6F1A-C22F-052FDEA3D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2EA2E1-8262-513E-9490-0866F5F6D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Polling Question #1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3EF8C6-6060-30E7-0B11-E643A79C3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1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8A9C-6386-C65D-87CC-3CB792ECD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Statistical Impact to Facility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6982D-DEE0-133E-CAFC-6D937DC57A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Data Analysis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F6FE64-34AD-952D-D0AB-10A4B4045C31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/>
              <a:t>Click to add chart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024B59-6365-E7C6-0F10-15A3C65DB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745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932A-A2AA-A175-4861-38DA3730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Approach Creating Success</a:t>
            </a:r>
          </a:p>
        </p:txBody>
      </p:sp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3A08438-3549-CA92-6EE0-6731263C828A}"/>
              </a:ext>
            </a:extLst>
          </p:cNvPr>
          <p:cNvGraphicFramePr>
            <a:graphicFrameLocks noGrp="1"/>
          </p:cNvGraphicFramePr>
          <p:nvPr>
            <p:ph type="dgm" sz="quarter" idx="12"/>
            <p:extLst>
              <p:ext uri="{D42A27DB-BD31-4B8C-83A1-F6EECF244321}">
                <p14:modId xmlns:p14="http://schemas.microsoft.com/office/powerpoint/2010/main" val="5606410"/>
              </p:ext>
            </p:extLst>
          </p:nvPr>
        </p:nvGraphicFramePr>
        <p:xfrm>
          <a:off x="0" y="1413163"/>
          <a:ext cx="11207750" cy="4696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92C57-4337-3068-3B5A-17D28265C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9836C7-923A-4679-B9E3-203C99B734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1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RHA">
      <a:dk1>
        <a:srgbClr val="0A406B"/>
      </a:dk1>
      <a:lt1>
        <a:srgbClr val="FFFFFF"/>
      </a:lt1>
      <a:dk2>
        <a:srgbClr val="051829"/>
      </a:dk2>
      <a:lt2>
        <a:srgbClr val="E8E8E8"/>
      </a:lt2>
      <a:accent1>
        <a:srgbClr val="CE8C2A"/>
      </a:accent1>
      <a:accent2>
        <a:srgbClr val="017840"/>
      </a:accent2>
      <a:accent3>
        <a:srgbClr val="C2C9D5"/>
      </a:accent3>
      <a:accent4>
        <a:srgbClr val="3883C5"/>
      </a:accent4>
      <a:accent5>
        <a:srgbClr val="8C949F"/>
      </a:accent5>
      <a:accent6>
        <a:srgbClr val="888A70"/>
      </a:accent6>
      <a:hlink>
        <a:srgbClr val="1C5581"/>
      </a:hlink>
      <a:folHlink>
        <a:srgbClr val="CE8C2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Application>Microsoft Macintosh PowerPoint</Application>
  <PresentationFormat>Widescreen</PresentationFormat>
  <Paragraphs>101</Paragraphs>
  <Slides>31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Aptos</vt:lpstr>
      <vt:lpstr>Aptos Display</vt:lpstr>
      <vt:lpstr>Arial</vt:lpstr>
      <vt:lpstr>Open Sans</vt:lpstr>
      <vt:lpstr>Office Theme</vt:lpstr>
      <vt:lpstr>Style Guide / How to Use</vt:lpstr>
      <vt:lpstr>PowerPoint Presentation</vt:lpstr>
      <vt:lpstr>PowerPoint Presentation</vt:lpstr>
      <vt:lpstr>Title</vt:lpstr>
      <vt:lpstr>Background</vt:lpstr>
      <vt:lpstr>Learning Objectives</vt:lpstr>
      <vt:lpstr>Polling Question #1</vt:lpstr>
      <vt:lpstr>Statistical Impact to Facility</vt:lpstr>
      <vt:lpstr>Approach Creating Success</vt:lpstr>
      <vt:lpstr>Approach Creating Success</vt:lpstr>
      <vt:lpstr>Focus</vt:lpstr>
      <vt:lpstr>Focus</vt:lpstr>
      <vt:lpstr>Focus</vt:lpstr>
      <vt:lpstr>Polling Question #2</vt:lpstr>
      <vt:lpstr>Additional Action Items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Additional Action Items</vt:lpstr>
      <vt:lpstr>PowerPoint Presentation</vt:lpstr>
      <vt:lpstr>PowerPoint Presentation</vt:lpstr>
      <vt:lpstr>Future Action Items to Maintain Success</vt:lpstr>
      <vt:lpstr>Presented by  Rural Hospital Expert </vt:lpstr>
      <vt:lpstr>PowerPoint Presentation</vt:lpstr>
      <vt:lpstr>PowerPoint Presentation</vt:lpstr>
      <vt:lpstr>PowerPoint Presentation</vt:lpstr>
      <vt:lpstr>Ask the Expert</vt:lpstr>
      <vt:lpstr>About the Presenting NRHA Partner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Larry Bedell</dc:creator>
  <cp:lastModifiedBy>Danielle Cervelli</cp:lastModifiedBy>
  <cp:revision>2</cp:revision>
  <dcterms:created xsi:type="dcterms:W3CDTF">2025-01-14T16:14:59Z</dcterms:created>
  <dcterms:modified xsi:type="dcterms:W3CDTF">2025-02-13T15:26:22Z</dcterms:modified>
</cp:coreProperties>
</file>